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63" r:id="rId5"/>
    <p:sldId id="259" r:id="rId6"/>
    <p:sldId id="260" r:id="rId7"/>
    <p:sldId id="261" r:id="rId8"/>
    <p:sldId id="262" r:id="rId9"/>
    <p:sldId id="264" r:id="rId10"/>
    <p:sldId id="265" r:id="rId11"/>
    <p:sldId id="266" r:id="rId12"/>
    <p:sldId id="268" r:id="rId13"/>
    <p:sldId id="267" r:id="rId14"/>
    <p:sldId id="270" r:id="rId15"/>
    <p:sldId id="271" r:id="rId16"/>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8184"/>
    <a:srgbClr val="CD8C8E"/>
    <a:srgbClr val="F7C2C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20" autoAdjust="0"/>
  </p:normalViewPr>
  <p:slideViewPr>
    <p:cSldViewPr snapToGrid="0" snapToObjects="1">
      <p:cViewPr>
        <p:scale>
          <a:sx n="59" d="100"/>
          <a:sy n="59" d="100"/>
        </p:scale>
        <p:origin x="-984" y="-10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525CB7-807E-2541-8A86-F42F1BF28B37}" type="datetimeFigureOut">
              <a:rPr lang="nl-NL" smtClean="0"/>
              <a:t>20/11/15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CD1C3A-C887-294D-9EAC-45AF806084A7}" type="slidenum">
              <a:rPr lang="nl-NL" smtClean="0"/>
              <a:t>‹nr.›</a:t>
            </a:fld>
            <a:endParaRPr lang="nl-NL"/>
          </a:p>
        </p:txBody>
      </p:sp>
    </p:spTree>
    <p:extLst>
      <p:ext uri="{BB962C8B-B14F-4D97-AF65-F5344CB8AC3E}">
        <p14:creationId xmlns:p14="http://schemas.microsoft.com/office/powerpoint/2010/main" val="7732844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Aft>
                <a:spcPts val="0"/>
              </a:spcAft>
            </a:pPr>
            <a:r>
              <a:rPr lang="nl-BE" sz="1200" dirty="0" smtClean="0">
                <a:solidFill>
                  <a:srgbClr val="000000"/>
                </a:solidFill>
                <a:effectLst/>
                <a:latin typeface="Cambria"/>
                <a:ea typeface="ＭＳ 明朝"/>
                <a:cs typeface="Times New Roman"/>
              </a:rPr>
              <a:t>Hé kennen jullie de Flubbers al? Het zijn slijmmonstertjes die in ons lichaam wonen. </a:t>
            </a:r>
            <a:endParaRPr lang="nl-BE" sz="1200" dirty="0" smtClean="0">
              <a:effectLst/>
              <a:latin typeface="Cambria"/>
              <a:ea typeface="ＭＳ 明朝"/>
              <a:cs typeface="Times New Roman"/>
            </a:endParaRPr>
          </a:p>
          <a:p>
            <a:pPr>
              <a:spcAft>
                <a:spcPts val="0"/>
              </a:spcAft>
            </a:pPr>
            <a:r>
              <a:rPr lang="nl-BE" sz="1200" dirty="0" smtClean="0">
                <a:solidFill>
                  <a:srgbClr val="000000"/>
                </a:solidFill>
                <a:effectLst/>
                <a:latin typeface="Cambria"/>
                <a:ea typeface="ＭＳ 明朝"/>
                <a:cs typeface="Times New Roman"/>
              </a:rPr>
              <a:t>Neen, het zijn geen enge monsters. De Flubbers zijn heel lief, want ze zorgen ervoor dat we niet ziek worden.</a:t>
            </a:r>
            <a:endParaRPr lang="nl-BE" sz="1200" dirty="0" smtClean="0">
              <a:effectLst/>
              <a:latin typeface="Cambria"/>
              <a:ea typeface="ＭＳ 明朝"/>
              <a:cs typeface="Times New Roman"/>
            </a:endParaRPr>
          </a:p>
          <a:p>
            <a:endParaRPr lang="nl-NL" dirty="0"/>
          </a:p>
        </p:txBody>
      </p:sp>
      <p:sp>
        <p:nvSpPr>
          <p:cNvPr id="4" name="Tijdelijke aanduiding voor dianummer 3"/>
          <p:cNvSpPr>
            <a:spLocks noGrp="1"/>
          </p:cNvSpPr>
          <p:nvPr>
            <p:ph type="sldNum" sz="quarter" idx="10"/>
          </p:nvPr>
        </p:nvSpPr>
        <p:spPr/>
        <p:txBody>
          <a:bodyPr/>
          <a:lstStyle/>
          <a:p>
            <a:fld id="{D0CD1C3A-C887-294D-9EAC-45AF806084A7}" type="slidenum">
              <a:rPr lang="nl-NL" smtClean="0"/>
              <a:t>2</a:t>
            </a:fld>
            <a:endParaRPr lang="nl-NL"/>
          </a:p>
        </p:txBody>
      </p:sp>
    </p:spTree>
    <p:extLst>
      <p:ext uri="{BB962C8B-B14F-4D97-AF65-F5344CB8AC3E}">
        <p14:creationId xmlns:p14="http://schemas.microsoft.com/office/powerpoint/2010/main" val="2441779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Wanneer we iets eten, halen Rol en Bol er de vitamientjes uit om groot en sterk te worden. </a:t>
            </a:r>
            <a:endParaRPr lang="nl-NL"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Van de rest boetseren ze bruine worstjes. Die belanden dan niet veel later in het toilet.</a:t>
            </a:r>
          </a:p>
          <a:p>
            <a:endParaRPr lang="nl-NL" dirty="0"/>
          </a:p>
        </p:txBody>
      </p:sp>
      <p:sp>
        <p:nvSpPr>
          <p:cNvPr id="4" name="Tijdelijke aanduiding voor dianummer 3"/>
          <p:cNvSpPr>
            <a:spLocks noGrp="1"/>
          </p:cNvSpPr>
          <p:nvPr>
            <p:ph type="sldNum" sz="quarter" idx="10"/>
          </p:nvPr>
        </p:nvSpPr>
        <p:spPr/>
        <p:txBody>
          <a:bodyPr/>
          <a:lstStyle/>
          <a:p>
            <a:fld id="{D0CD1C3A-C887-294D-9EAC-45AF806084A7}" type="slidenum">
              <a:rPr lang="nl-NL" smtClean="0"/>
              <a:t>11</a:t>
            </a:fld>
            <a:endParaRPr lang="nl-NL"/>
          </a:p>
        </p:txBody>
      </p:sp>
    </p:spTree>
    <p:extLst>
      <p:ext uri="{BB962C8B-B14F-4D97-AF65-F5344CB8AC3E}">
        <p14:creationId xmlns:p14="http://schemas.microsoft.com/office/powerpoint/2010/main" val="93489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smtClean="0">
                <a:solidFill>
                  <a:schemeClr val="tx1"/>
                </a:solidFill>
                <a:effectLst/>
                <a:latin typeface="+mn-lt"/>
                <a:ea typeface="+mn-ea"/>
                <a:cs typeface="+mn-cs"/>
              </a:rPr>
              <a:t> Rol en Bol lopen heel de tijd door onze buik en ook door die van Fien, op zoek naar eten.</a:t>
            </a:r>
            <a:br>
              <a:rPr lang="nl-BE" sz="1200" kern="1200" dirty="0" smtClean="0">
                <a:solidFill>
                  <a:schemeClr val="tx1"/>
                </a:solidFill>
                <a:effectLst/>
                <a:latin typeface="+mn-lt"/>
                <a:ea typeface="+mn-ea"/>
                <a:cs typeface="+mn-cs"/>
              </a:rPr>
            </a:br>
            <a:r>
              <a:rPr lang="nl-BE" sz="1200" kern="1200" dirty="0" smtClean="0">
                <a:solidFill>
                  <a:schemeClr val="tx1"/>
                </a:solidFill>
                <a:effectLst/>
                <a:latin typeface="+mn-lt"/>
                <a:ea typeface="+mn-ea"/>
                <a:cs typeface="+mn-cs"/>
              </a:rPr>
              <a:t>Maar… oei! In Fien ’s buik liggen er overal Flubbers te slapen, die zo dik zijn, dat Rol en Bol er niet door kunnen! Ze geraken niet tot bij het eten!</a:t>
            </a:r>
          </a:p>
          <a:p>
            <a:r>
              <a:rPr lang="nl-BE" sz="1200" kern="1200" dirty="0" smtClean="0">
                <a:solidFill>
                  <a:schemeClr val="tx1"/>
                </a:solidFill>
                <a:effectLst/>
                <a:latin typeface="+mn-lt"/>
                <a:ea typeface="+mn-ea"/>
                <a:cs typeface="+mn-cs"/>
              </a:rPr>
              <a:t>Auw… De buik van Fien doet heel veel pijn</a:t>
            </a:r>
            <a:r>
              <a:rPr lang="nl-BE" sz="1200" kern="1200" baseline="0" dirty="0" smtClean="0">
                <a:solidFill>
                  <a:schemeClr val="tx1"/>
                </a:solidFill>
                <a:effectLst/>
                <a:latin typeface="+mn-lt"/>
                <a:ea typeface="+mn-ea"/>
                <a:cs typeface="+mn-cs"/>
              </a:rPr>
              <a:t> e</a:t>
            </a:r>
            <a:r>
              <a:rPr lang="nl-BE" sz="1200" kern="1200" dirty="0" smtClean="0">
                <a:solidFill>
                  <a:schemeClr val="tx1"/>
                </a:solidFill>
                <a:effectLst/>
                <a:latin typeface="+mn-lt"/>
                <a:ea typeface="+mn-ea"/>
                <a:cs typeface="+mn-cs"/>
              </a:rPr>
              <a:t>n niemand krijgt de Flubbers wakker.</a:t>
            </a:r>
          </a:p>
          <a:p>
            <a:endParaRPr lang="nl-NL" dirty="0"/>
          </a:p>
        </p:txBody>
      </p:sp>
      <p:sp>
        <p:nvSpPr>
          <p:cNvPr id="4" name="Tijdelijke aanduiding voor dianummer 3"/>
          <p:cNvSpPr>
            <a:spLocks noGrp="1"/>
          </p:cNvSpPr>
          <p:nvPr>
            <p:ph type="sldNum" sz="quarter" idx="10"/>
          </p:nvPr>
        </p:nvSpPr>
        <p:spPr/>
        <p:txBody>
          <a:bodyPr/>
          <a:lstStyle/>
          <a:p>
            <a:fld id="{D0CD1C3A-C887-294D-9EAC-45AF806084A7}" type="slidenum">
              <a:rPr lang="nl-NL" smtClean="0"/>
              <a:t>12</a:t>
            </a:fld>
            <a:endParaRPr lang="nl-NL"/>
          </a:p>
        </p:txBody>
      </p:sp>
    </p:spTree>
    <p:extLst>
      <p:ext uri="{BB962C8B-B14F-4D97-AF65-F5344CB8AC3E}">
        <p14:creationId xmlns:p14="http://schemas.microsoft.com/office/powerpoint/2010/main" val="2901335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smtClean="0">
                <a:solidFill>
                  <a:schemeClr val="tx1"/>
                </a:solidFill>
                <a:effectLst/>
                <a:latin typeface="+mn-lt"/>
                <a:ea typeface="+mn-ea"/>
                <a:cs typeface="+mn-cs"/>
              </a:rPr>
              <a:t>Of toch wel?</a:t>
            </a:r>
          </a:p>
          <a:p>
            <a:r>
              <a:rPr lang="nl-BE" sz="1200" kern="1200" dirty="0" smtClean="0">
                <a:solidFill>
                  <a:schemeClr val="tx1"/>
                </a:solidFill>
                <a:effectLst/>
                <a:latin typeface="+mn-lt"/>
                <a:ea typeface="+mn-ea"/>
                <a:cs typeface="+mn-cs"/>
              </a:rPr>
              <a:t>De dokter gaf Fien een doosje met wekker-pilletjes. Wanneer ze zo een pilletje neemt voor ze gaat eten, worden alle Flubbers wakker gemaakt door de wekkertjes.</a:t>
            </a:r>
          </a:p>
          <a:p>
            <a:endParaRPr lang="nl-NL" dirty="0"/>
          </a:p>
        </p:txBody>
      </p:sp>
      <p:sp>
        <p:nvSpPr>
          <p:cNvPr id="4" name="Tijdelijke aanduiding voor dianummer 3"/>
          <p:cNvSpPr>
            <a:spLocks noGrp="1"/>
          </p:cNvSpPr>
          <p:nvPr>
            <p:ph type="sldNum" sz="quarter" idx="10"/>
          </p:nvPr>
        </p:nvSpPr>
        <p:spPr/>
        <p:txBody>
          <a:bodyPr/>
          <a:lstStyle/>
          <a:p>
            <a:fld id="{D0CD1C3A-C887-294D-9EAC-45AF806084A7}" type="slidenum">
              <a:rPr lang="nl-NL" smtClean="0"/>
              <a:t>13</a:t>
            </a:fld>
            <a:endParaRPr lang="nl-NL"/>
          </a:p>
        </p:txBody>
      </p:sp>
    </p:spTree>
    <p:extLst>
      <p:ext uri="{BB962C8B-B14F-4D97-AF65-F5344CB8AC3E}">
        <p14:creationId xmlns:p14="http://schemas.microsoft.com/office/powerpoint/2010/main" val="3795503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Rol en Bol kunnen dan toch nog de vitamientjes uit het eten halen! En ook van de rest worstjes boetseren! Zo voelt Fien zich terug veel beter.</a:t>
            </a:r>
          </a:p>
          <a:p>
            <a:endParaRPr lang="nl-BE"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0CD1C3A-C887-294D-9EAC-45AF806084A7}" type="slidenum">
              <a:rPr lang="nl-NL" smtClean="0"/>
              <a:t>14</a:t>
            </a:fld>
            <a:endParaRPr lang="nl-NL"/>
          </a:p>
        </p:txBody>
      </p:sp>
    </p:spTree>
    <p:extLst>
      <p:ext uri="{BB962C8B-B14F-4D97-AF65-F5344CB8AC3E}">
        <p14:creationId xmlns:p14="http://schemas.microsoft.com/office/powerpoint/2010/main" val="2901335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smtClean="0">
                <a:solidFill>
                  <a:schemeClr val="tx1"/>
                </a:solidFill>
                <a:effectLst/>
                <a:latin typeface="+mn-lt"/>
                <a:ea typeface="+mn-ea"/>
                <a:cs typeface="+mn-cs"/>
              </a:rPr>
              <a:t>Fien heeft Flubbers, net zoals jij en ik. Maar ze zijn gewoon een beetje lui en hebben wat hulp nodig om wakker te worden zodat ze niemand in de weg liggen! </a:t>
            </a:r>
          </a:p>
          <a:p>
            <a:r>
              <a:rPr lang="nl-BE" sz="1200" kern="1200" dirty="0" smtClean="0">
                <a:solidFill>
                  <a:schemeClr val="tx1"/>
                </a:solidFill>
                <a:effectLst/>
                <a:latin typeface="+mn-lt"/>
                <a:ea typeface="+mn-ea"/>
                <a:cs typeface="+mn-cs"/>
              </a:rPr>
              <a:t>Dag Fien! Dag Flubbers!</a:t>
            </a:r>
          </a:p>
        </p:txBody>
      </p:sp>
      <p:sp>
        <p:nvSpPr>
          <p:cNvPr id="4" name="Tijdelijke aanduiding voor dianummer 3"/>
          <p:cNvSpPr>
            <a:spLocks noGrp="1"/>
          </p:cNvSpPr>
          <p:nvPr>
            <p:ph type="sldNum" sz="quarter" idx="10"/>
          </p:nvPr>
        </p:nvSpPr>
        <p:spPr/>
        <p:txBody>
          <a:bodyPr/>
          <a:lstStyle/>
          <a:p>
            <a:fld id="{D0CD1C3A-C887-294D-9EAC-45AF806084A7}" type="slidenum">
              <a:rPr lang="nl-NL" smtClean="0"/>
              <a:t>15</a:t>
            </a:fld>
            <a:endParaRPr lang="nl-NL"/>
          </a:p>
        </p:txBody>
      </p:sp>
    </p:spTree>
    <p:extLst>
      <p:ext uri="{BB962C8B-B14F-4D97-AF65-F5344CB8AC3E}">
        <p14:creationId xmlns:p14="http://schemas.microsoft.com/office/powerpoint/2010/main" val="77908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200" dirty="0" smtClean="0">
                <a:solidFill>
                  <a:srgbClr val="000000"/>
                </a:solidFill>
                <a:effectLst/>
                <a:latin typeface="Cambria"/>
                <a:ea typeface="ＭＳ 明朝"/>
                <a:cs typeface="Times New Roman"/>
              </a:rPr>
              <a:t>Flubbers houden van sporten en bewegen! Ze lopen een hele dag van hier naar daar in ons lichaam. Soms zijn ze dun en lang, en de volgende keer zijn ze dik en kort. Ze kunnen de gekste vormen aannemen.</a:t>
            </a:r>
            <a:endParaRPr lang="nl-BE" sz="1200" dirty="0" smtClean="0">
              <a:effectLst/>
              <a:latin typeface="Cambria"/>
              <a:ea typeface="ＭＳ 明朝"/>
              <a:cs typeface="Times New Roman"/>
            </a:endParaRPr>
          </a:p>
          <a:p>
            <a:endParaRPr lang="nl-NL" dirty="0"/>
          </a:p>
        </p:txBody>
      </p:sp>
      <p:sp>
        <p:nvSpPr>
          <p:cNvPr id="4" name="Tijdelijke aanduiding voor dianummer 3"/>
          <p:cNvSpPr>
            <a:spLocks noGrp="1"/>
          </p:cNvSpPr>
          <p:nvPr>
            <p:ph type="sldNum" sz="quarter" idx="10"/>
          </p:nvPr>
        </p:nvSpPr>
        <p:spPr/>
        <p:txBody>
          <a:bodyPr/>
          <a:lstStyle/>
          <a:p>
            <a:fld id="{D0CD1C3A-C887-294D-9EAC-45AF806084A7}" type="slidenum">
              <a:rPr lang="nl-NL" smtClean="0"/>
              <a:t>3</a:t>
            </a:fld>
            <a:endParaRPr lang="nl-NL"/>
          </a:p>
        </p:txBody>
      </p:sp>
    </p:spTree>
    <p:extLst>
      <p:ext uri="{BB962C8B-B14F-4D97-AF65-F5344CB8AC3E}">
        <p14:creationId xmlns:p14="http://schemas.microsoft.com/office/powerpoint/2010/main" val="192467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200" dirty="0" smtClean="0">
                <a:solidFill>
                  <a:srgbClr val="000000"/>
                </a:solidFill>
                <a:effectLst/>
                <a:latin typeface="Cambria"/>
                <a:ea typeface="ＭＳ 明朝"/>
                <a:cs typeface="Times New Roman"/>
              </a:rPr>
              <a:t>Iedereen</a:t>
            </a:r>
            <a:r>
              <a:rPr lang="nl-BE" sz="1200" baseline="0" dirty="0" smtClean="0">
                <a:solidFill>
                  <a:srgbClr val="000000"/>
                </a:solidFill>
                <a:effectLst/>
                <a:latin typeface="Cambria"/>
                <a:ea typeface="ＭＳ 明朝"/>
                <a:cs typeface="Times New Roman"/>
              </a:rPr>
              <a:t> heeft Flubbers. </a:t>
            </a:r>
            <a:r>
              <a:rPr lang="nl-BE" sz="1200" dirty="0" smtClean="0">
                <a:solidFill>
                  <a:srgbClr val="000000"/>
                </a:solidFill>
                <a:effectLst/>
                <a:latin typeface="Cambria"/>
                <a:ea typeface="ＭＳ 明朝"/>
                <a:cs typeface="Times New Roman"/>
              </a:rPr>
              <a:t>De Flubbers wonen in je mama en je papa, je oma of opa maar ook in alle vriendjes van de klas. </a:t>
            </a:r>
            <a:endParaRPr lang="nl-NL" dirty="0"/>
          </a:p>
        </p:txBody>
      </p:sp>
      <p:sp>
        <p:nvSpPr>
          <p:cNvPr id="4" name="Tijdelijke aanduiding voor dianummer 3"/>
          <p:cNvSpPr>
            <a:spLocks noGrp="1"/>
          </p:cNvSpPr>
          <p:nvPr>
            <p:ph type="sldNum" sz="quarter" idx="10"/>
          </p:nvPr>
        </p:nvSpPr>
        <p:spPr/>
        <p:txBody>
          <a:bodyPr/>
          <a:lstStyle/>
          <a:p>
            <a:fld id="{D0CD1C3A-C887-294D-9EAC-45AF806084A7}" type="slidenum">
              <a:rPr lang="nl-NL" smtClean="0"/>
              <a:t>4</a:t>
            </a:fld>
            <a:endParaRPr lang="nl-NL"/>
          </a:p>
        </p:txBody>
      </p:sp>
    </p:spTree>
    <p:extLst>
      <p:ext uri="{BB962C8B-B14F-4D97-AF65-F5344CB8AC3E}">
        <p14:creationId xmlns:p14="http://schemas.microsoft.com/office/powerpoint/2010/main" val="49281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smtClean="0">
                <a:solidFill>
                  <a:schemeClr val="tx1"/>
                </a:solidFill>
                <a:effectLst/>
                <a:latin typeface="+mn-lt"/>
                <a:ea typeface="+mn-ea"/>
                <a:cs typeface="+mn-cs"/>
              </a:rPr>
              <a:t>Ook bij Fien… maar haar Flubbers houden niet van bewegen.</a:t>
            </a:r>
          </a:p>
        </p:txBody>
      </p:sp>
      <p:sp>
        <p:nvSpPr>
          <p:cNvPr id="4" name="Tijdelijke aanduiding voor dianummer 3"/>
          <p:cNvSpPr>
            <a:spLocks noGrp="1"/>
          </p:cNvSpPr>
          <p:nvPr>
            <p:ph type="sldNum" sz="quarter" idx="10"/>
          </p:nvPr>
        </p:nvSpPr>
        <p:spPr/>
        <p:txBody>
          <a:bodyPr/>
          <a:lstStyle/>
          <a:p>
            <a:fld id="{D0CD1C3A-C887-294D-9EAC-45AF806084A7}" type="slidenum">
              <a:rPr lang="nl-NL" smtClean="0"/>
              <a:t>5</a:t>
            </a:fld>
            <a:endParaRPr lang="nl-NL"/>
          </a:p>
        </p:txBody>
      </p:sp>
    </p:spTree>
    <p:extLst>
      <p:ext uri="{BB962C8B-B14F-4D97-AF65-F5344CB8AC3E}">
        <p14:creationId xmlns:p14="http://schemas.microsoft.com/office/powerpoint/2010/main" val="391415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200" dirty="0" smtClean="0">
                <a:solidFill>
                  <a:srgbClr val="000000"/>
                </a:solidFill>
                <a:effectLst/>
                <a:latin typeface="Cambria"/>
                <a:ea typeface="ＭＳ 明朝"/>
                <a:cs typeface="Times New Roman"/>
              </a:rPr>
              <a:t>Dit zijn Fien ’s Flubbers. Ze zijn dik en lui en haten sporten! Bij ons lopen onze Flubbers een hele dag van hier naar daar. Bij Fien blijven haar Flubbers zitten, de hele dag, de hele week! Ze zijn veel te dik om te bewegen. </a:t>
            </a:r>
            <a:endParaRPr lang="nl-BE" sz="1200" dirty="0" smtClean="0">
              <a:effectLst/>
              <a:latin typeface="Cambria"/>
              <a:ea typeface="ＭＳ 明朝"/>
              <a:cs typeface="Times New Roman"/>
            </a:endParaRPr>
          </a:p>
          <a:p>
            <a:endParaRPr lang="nl-NL" dirty="0"/>
          </a:p>
        </p:txBody>
      </p:sp>
      <p:sp>
        <p:nvSpPr>
          <p:cNvPr id="4" name="Tijdelijke aanduiding voor dianummer 3"/>
          <p:cNvSpPr>
            <a:spLocks noGrp="1"/>
          </p:cNvSpPr>
          <p:nvPr>
            <p:ph type="sldNum" sz="quarter" idx="10"/>
          </p:nvPr>
        </p:nvSpPr>
        <p:spPr/>
        <p:txBody>
          <a:bodyPr/>
          <a:lstStyle/>
          <a:p>
            <a:fld id="{D0CD1C3A-C887-294D-9EAC-45AF806084A7}" type="slidenum">
              <a:rPr lang="nl-NL" smtClean="0"/>
              <a:t>6</a:t>
            </a:fld>
            <a:endParaRPr lang="nl-NL"/>
          </a:p>
        </p:txBody>
      </p:sp>
    </p:spTree>
    <p:extLst>
      <p:ext uri="{BB962C8B-B14F-4D97-AF65-F5344CB8AC3E}">
        <p14:creationId xmlns:p14="http://schemas.microsoft.com/office/powerpoint/2010/main" val="3385396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200" dirty="0" smtClean="0">
                <a:solidFill>
                  <a:srgbClr val="000000"/>
                </a:solidFill>
                <a:effectLst/>
                <a:latin typeface="Cambria"/>
                <a:ea typeface="ＭＳ 明朝"/>
                <a:cs typeface="Times New Roman"/>
              </a:rPr>
              <a:t>Fien moet vaak hoesten en probeert zo de Flubbers wakker te maken. Maar ze blijven liggen, slapen</a:t>
            </a:r>
            <a:r>
              <a:rPr lang="nl-BE" sz="1200" baseline="0" dirty="0" smtClean="0">
                <a:solidFill>
                  <a:srgbClr val="000000"/>
                </a:solidFill>
                <a:effectLst/>
                <a:latin typeface="Cambria"/>
                <a:ea typeface="ＭＳ 明朝"/>
                <a:cs typeface="Times New Roman"/>
              </a:rPr>
              <a:t> </a:t>
            </a:r>
            <a:r>
              <a:rPr lang="nl-BE" sz="1200" dirty="0" smtClean="0">
                <a:solidFill>
                  <a:srgbClr val="000000"/>
                </a:solidFill>
                <a:effectLst/>
                <a:latin typeface="Cambria"/>
                <a:ea typeface="ＭＳ 明朝"/>
                <a:cs typeface="Times New Roman"/>
              </a:rPr>
              <a:t>op plekken waar ze niet moeten zijn.</a:t>
            </a:r>
            <a:endParaRPr lang="nl-NL" dirty="0"/>
          </a:p>
        </p:txBody>
      </p:sp>
      <p:sp>
        <p:nvSpPr>
          <p:cNvPr id="4" name="Tijdelijke aanduiding voor dianummer 3"/>
          <p:cNvSpPr>
            <a:spLocks noGrp="1"/>
          </p:cNvSpPr>
          <p:nvPr>
            <p:ph type="sldNum" sz="quarter" idx="10"/>
          </p:nvPr>
        </p:nvSpPr>
        <p:spPr/>
        <p:txBody>
          <a:bodyPr/>
          <a:lstStyle/>
          <a:p>
            <a:fld id="{D0CD1C3A-C887-294D-9EAC-45AF806084A7}" type="slidenum">
              <a:rPr lang="nl-NL" smtClean="0"/>
              <a:t>7</a:t>
            </a:fld>
            <a:endParaRPr lang="nl-NL"/>
          </a:p>
        </p:txBody>
      </p:sp>
    </p:spTree>
    <p:extLst>
      <p:ext uri="{BB962C8B-B14F-4D97-AF65-F5344CB8AC3E}">
        <p14:creationId xmlns:p14="http://schemas.microsoft.com/office/powerpoint/2010/main" val="3589794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smtClean="0">
                <a:solidFill>
                  <a:srgbClr val="000000"/>
                </a:solidFill>
                <a:effectLst/>
                <a:latin typeface="Cambria"/>
                <a:ea typeface="ＭＳ 明朝"/>
                <a:cs typeface="Times New Roman"/>
              </a:rPr>
              <a:t>Soms nodigen ze hun vrienden Mik en Kroob uit voor een spelletjesavond… en daar wordt Fien heel ziek van! </a:t>
            </a:r>
            <a:endParaRPr lang="nl-NL" dirty="0"/>
          </a:p>
        </p:txBody>
      </p:sp>
      <p:sp>
        <p:nvSpPr>
          <p:cNvPr id="4" name="Tijdelijke aanduiding voor dianummer 3"/>
          <p:cNvSpPr>
            <a:spLocks noGrp="1"/>
          </p:cNvSpPr>
          <p:nvPr>
            <p:ph type="sldNum" sz="quarter" idx="10"/>
          </p:nvPr>
        </p:nvSpPr>
        <p:spPr/>
        <p:txBody>
          <a:bodyPr/>
          <a:lstStyle/>
          <a:p>
            <a:fld id="{D0CD1C3A-C887-294D-9EAC-45AF806084A7}" type="slidenum">
              <a:rPr lang="nl-NL" smtClean="0"/>
              <a:t>8</a:t>
            </a:fld>
            <a:endParaRPr lang="nl-NL"/>
          </a:p>
        </p:txBody>
      </p:sp>
    </p:spTree>
    <p:extLst>
      <p:ext uri="{BB962C8B-B14F-4D97-AF65-F5344CB8AC3E}">
        <p14:creationId xmlns:p14="http://schemas.microsoft.com/office/powerpoint/2010/main" val="3068716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Er is één ding dat Fien’s Flubbers graag doen</a:t>
            </a:r>
            <a:r>
              <a:rPr lang="nl-BE" sz="1200" kern="1200" baseline="0" dirty="0" smtClean="0">
                <a:solidFill>
                  <a:schemeClr val="tx1"/>
                </a:solidFill>
                <a:effectLst/>
                <a:latin typeface="+mn-lt"/>
                <a:ea typeface="+mn-ea"/>
                <a:cs typeface="+mn-cs"/>
              </a:rPr>
              <a:t>, verstoppertje </a:t>
            </a:r>
            <a:r>
              <a:rPr lang="nl-BE" sz="1200" kern="1200" dirty="0" smtClean="0">
                <a:solidFill>
                  <a:schemeClr val="tx1"/>
                </a:solidFill>
                <a:effectLst/>
                <a:latin typeface="+mn-lt"/>
                <a:ea typeface="+mn-ea"/>
                <a:cs typeface="+mn-cs"/>
              </a:rPr>
              <a:t>spelen! </a:t>
            </a:r>
            <a:br>
              <a:rPr lang="nl-BE" sz="1200" kern="1200" dirty="0" smtClean="0">
                <a:solidFill>
                  <a:schemeClr val="tx1"/>
                </a:solidFill>
                <a:effectLst/>
                <a:latin typeface="+mn-lt"/>
                <a:ea typeface="+mn-ea"/>
                <a:cs typeface="+mn-cs"/>
              </a:rPr>
            </a:br>
            <a:r>
              <a:rPr lang="nl-BE" sz="1200" kern="1200" dirty="0" smtClean="0">
                <a:solidFill>
                  <a:schemeClr val="tx1"/>
                </a:solidFill>
                <a:effectLst/>
                <a:latin typeface="+mn-lt"/>
                <a:ea typeface="+mn-ea"/>
                <a:cs typeface="+mn-cs"/>
              </a:rPr>
              <a:t>Ze zoeken</a:t>
            </a:r>
            <a:r>
              <a:rPr lang="nl-BE" sz="1200" kern="1200" baseline="0" dirty="0" smtClean="0">
                <a:solidFill>
                  <a:schemeClr val="tx1"/>
                </a:solidFill>
                <a:effectLst/>
                <a:latin typeface="+mn-lt"/>
                <a:ea typeface="+mn-ea"/>
                <a:cs typeface="+mn-cs"/>
              </a:rPr>
              <a:t> </a:t>
            </a:r>
            <a:r>
              <a:rPr lang="nl-BE" sz="1200" kern="1200" dirty="0" smtClean="0">
                <a:solidFill>
                  <a:schemeClr val="tx1"/>
                </a:solidFill>
                <a:effectLst/>
                <a:latin typeface="+mn-lt"/>
                <a:ea typeface="+mn-ea"/>
                <a:cs typeface="+mn-cs"/>
              </a:rPr>
              <a:t>de kleinste plekjes en smalste gangetjes op in haar lichaam en zetten ze zich neer. Maar er komt niemand zoeken en de Flubbers vallen in slaap. </a:t>
            </a:r>
          </a:p>
          <a:p>
            <a:endParaRPr lang="nl-NL" dirty="0"/>
          </a:p>
        </p:txBody>
      </p:sp>
      <p:sp>
        <p:nvSpPr>
          <p:cNvPr id="4" name="Tijdelijke aanduiding voor dianummer 3"/>
          <p:cNvSpPr>
            <a:spLocks noGrp="1"/>
          </p:cNvSpPr>
          <p:nvPr>
            <p:ph type="sldNum" sz="quarter" idx="10"/>
          </p:nvPr>
        </p:nvSpPr>
        <p:spPr/>
        <p:txBody>
          <a:bodyPr/>
          <a:lstStyle/>
          <a:p>
            <a:fld id="{D0CD1C3A-C887-294D-9EAC-45AF806084A7}" type="slidenum">
              <a:rPr lang="nl-NL" smtClean="0"/>
              <a:t>9</a:t>
            </a:fld>
            <a:endParaRPr lang="nl-NL"/>
          </a:p>
        </p:txBody>
      </p:sp>
    </p:spTree>
    <p:extLst>
      <p:ext uri="{BB962C8B-B14F-4D97-AF65-F5344CB8AC3E}">
        <p14:creationId xmlns:p14="http://schemas.microsoft.com/office/powerpoint/2010/main" val="2901335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Dit zijn Rol en Bol. Ze wonen in onze buik. En ze houden van boetseren!</a:t>
            </a:r>
            <a:endParaRPr lang="nl-NL" dirty="0"/>
          </a:p>
        </p:txBody>
      </p:sp>
      <p:sp>
        <p:nvSpPr>
          <p:cNvPr id="4" name="Tijdelijke aanduiding voor dianummer 3"/>
          <p:cNvSpPr>
            <a:spLocks noGrp="1"/>
          </p:cNvSpPr>
          <p:nvPr>
            <p:ph type="sldNum" sz="quarter" idx="10"/>
          </p:nvPr>
        </p:nvSpPr>
        <p:spPr/>
        <p:txBody>
          <a:bodyPr/>
          <a:lstStyle/>
          <a:p>
            <a:fld id="{D0CD1C3A-C887-294D-9EAC-45AF806084A7}" type="slidenum">
              <a:rPr lang="nl-NL" smtClean="0"/>
              <a:t>10</a:t>
            </a:fld>
            <a:endParaRPr lang="nl-NL"/>
          </a:p>
        </p:txBody>
      </p:sp>
    </p:spTree>
    <p:extLst>
      <p:ext uri="{BB962C8B-B14F-4D97-AF65-F5344CB8AC3E}">
        <p14:creationId xmlns:p14="http://schemas.microsoft.com/office/powerpoint/2010/main" val="3658573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BE"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A53C3EC6-2AAD-3F49-9663-94B4DA95F7DB}" type="datetimeFigureOut">
              <a:rPr lang="nl-NL" smtClean="0"/>
              <a:t>20/11/15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372478-F7C3-7445-AB4D-64B0A8C70C54}" type="slidenum">
              <a:rPr lang="nl-NL" smtClean="0"/>
              <a:t>‹nr.›</a:t>
            </a:fld>
            <a:endParaRPr lang="nl-NL"/>
          </a:p>
        </p:txBody>
      </p:sp>
    </p:spTree>
    <p:extLst>
      <p:ext uri="{BB962C8B-B14F-4D97-AF65-F5344CB8AC3E}">
        <p14:creationId xmlns:p14="http://schemas.microsoft.com/office/powerpoint/2010/main" val="315082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A53C3EC6-2AAD-3F49-9663-94B4DA95F7DB}" type="datetimeFigureOut">
              <a:rPr lang="nl-NL" smtClean="0"/>
              <a:t>20/11/15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372478-F7C3-7445-AB4D-64B0A8C70C54}" type="slidenum">
              <a:rPr lang="nl-NL" smtClean="0"/>
              <a:t>‹nr.›</a:t>
            </a:fld>
            <a:endParaRPr lang="nl-NL"/>
          </a:p>
        </p:txBody>
      </p:sp>
    </p:spTree>
    <p:extLst>
      <p:ext uri="{BB962C8B-B14F-4D97-AF65-F5344CB8AC3E}">
        <p14:creationId xmlns:p14="http://schemas.microsoft.com/office/powerpoint/2010/main" val="343795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BE"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A53C3EC6-2AAD-3F49-9663-94B4DA95F7DB}" type="datetimeFigureOut">
              <a:rPr lang="nl-NL" smtClean="0"/>
              <a:t>20/11/15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372478-F7C3-7445-AB4D-64B0A8C70C54}" type="slidenum">
              <a:rPr lang="nl-NL" smtClean="0"/>
              <a:t>‹nr.›</a:t>
            </a:fld>
            <a:endParaRPr lang="nl-NL"/>
          </a:p>
        </p:txBody>
      </p:sp>
    </p:spTree>
    <p:extLst>
      <p:ext uri="{BB962C8B-B14F-4D97-AF65-F5344CB8AC3E}">
        <p14:creationId xmlns:p14="http://schemas.microsoft.com/office/powerpoint/2010/main" val="197005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inhoud 2"/>
          <p:cNvSpPr>
            <a:spLocks noGrp="1"/>
          </p:cNvSpPr>
          <p:nvPr>
            <p:ph idx="1"/>
          </p:nvPr>
        </p:nvSpPr>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A53C3EC6-2AAD-3F49-9663-94B4DA95F7DB}" type="datetimeFigureOut">
              <a:rPr lang="nl-NL" smtClean="0"/>
              <a:t>20/11/15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372478-F7C3-7445-AB4D-64B0A8C70C54}" type="slidenum">
              <a:rPr lang="nl-NL" smtClean="0"/>
              <a:t>‹nr.›</a:t>
            </a:fld>
            <a:endParaRPr lang="nl-NL"/>
          </a:p>
        </p:txBody>
      </p:sp>
    </p:spTree>
    <p:extLst>
      <p:ext uri="{BB962C8B-B14F-4D97-AF65-F5344CB8AC3E}">
        <p14:creationId xmlns:p14="http://schemas.microsoft.com/office/powerpoint/2010/main" val="166568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BE"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Klik om de tekststijl van het model te bewerken</a:t>
            </a:r>
          </a:p>
        </p:txBody>
      </p:sp>
      <p:sp>
        <p:nvSpPr>
          <p:cNvPr id="4" name="Tijdelijke aanduiding voor datum 3"/>
          <p:cNvSpPr>
            <a:spLocks noGrp="1"/>
          </p:cNvSpPr>
          <p:nvPr>
            <p:ph type="dt" sz="half" idx="10"/>
          </p:nvPr>
        </p:nvSpPr>
        <p:spPr/>
        <p:txBody>
          <a:bodyPr/>
          <a:lstStyle/>
          <a:p>
            <a:fld id="{A53C3EC6-2AAD-3F49-9663-94B4DA95F7DB}" type="datetimeFigureOut">
              <a:rPr lang="nl-NL" smtClean="0"/>
              <a:t>20/11/15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372478-F7C3-7445-AB4D-64B0A8C70C54}" type="slidenum">
              <a:rPr lang="nl-NL" smtClean="0"/>
              <a:t>‹nr.›</a:t>
            </a:fld>
            <a:endParaRPr lang="nl-NL"/>
          </a:p>
        </p:txBody>
      </p:sp>
    </p:spTree>
    <p:extLst>
      <p:ext uri="{BB962C8B-B14F-4D97-AF65-F5344CB8AC3E}">
        <p14:creationId xmlns:p14="http://schemas.microsoft.com/office/powerpoint/2010/main" val="355113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5" name="Tijdelijke aanduiding voor datum 4"/>
          <p:cNvSpPr>
            <a:spLocks noGrp="1"/>
          </p:cNvSpPr>
          <p:nvPr>
            <p:ph type="dt" sz="half" idx="10"/>
          </p:nvPr>
        </p:nvSpPr>
        <p:spPr/>
        <p:txBody>
          <a:bodyPr/>
          <a:lstStyle/>
          <a:p>
            <a:fld id="{A53C3EC6-2AAD-3F49-9663-94B4DA95F7DB}" type="datetimeFigureOut">
              <a:rPr lang="nl-NL" smtClean="0"/>
              <a:t>20/11/15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372478-F7C3-7445-AB4D-64B0A8C70C54}" type="slidenum">
              <a:rPr lang="nl-NL" smtClean="0"/>
              <a:t>‹nr.›</a:t>
            </a:fld>
            <a:endParaRPr lang="nl-NL"/>
          </a:p>
        </p:txBody>
      </p:sp>
    </p:spTree>
    <p:extLst>
      <p:ext uri="{BB962C8B-B14F-4D97-AF65-F5344CB8AC3E}">
        <p14:creationId xmlns:p14="http://schemas.microsoft.com/office/powerpoint/2010/main" val="152916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BE"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7" name="Tijdelijke aanduiding voor datum 6"/>
          <p:cNvSpPr>
            <a:spLocks noGrp="1"/>
          </p:cNvSpPr>
          <p:nvPr>
            <p:ph type="dt" sz="half" idx="10"/>
          </p:nvPr>
        </p:nvSpPr>
        <p:spPr/>
        <p:txBody>
          <a:bodyPr/>
          <a:lstStyle/>
          <a:p>
            <a:fld id="{A53C3EC6-2AAD-3F49-9663-94B4DA95F7DB}" type="datetimeFigureOut">
              <a:rPr lang="nl-NL" smtClean="0"/>
              <a:t>20/11/15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7372478-F7C3-7445-AB4D-64B0A8C70C54}" type="slidenum">
              <a:rPr lang="nl-NL" smtClean="0"/>
              <a:t>‹nr.›</a:t>
            </a:fld>
            <a:endParaRPr lang="nl-NL"/>
          </a:p>
        </p:txBody>
      </p:sp>
    </p:spTree>
    <p:extLst>
      <p:ext uri="{BB962C8B-B14F-4D97-AF65-F5344CB8AC3E}">
        <p14:creationId xmlns:p14="http://schemas.microsoft.com/office/powerpoint/2010/main" val="286856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datum 2"/>
          <p:cNvSpPr>
            <a:spLocks noGrp="1"/>
          </p:cNvSpPr>
          <p:nvPr>
            <p:ph type="dt" sz="half" idx="10"/>
          </p:nvPr>
        </p:nvSpPr>
        <p:spPr/>
        <p:txBody>
          <a:bodyPr/>
          <a:lstStyle/>
          <a:p>
            <a:fld id="{A53C3EC6-2AAD-3F49-9663-94B4DA95F7DB}" type="datetimeFigureOut">
              <a:rPr lang="nl-NL" smtClean="0"/>
              <a:t>20/11/15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7372478-F7C3-7445-AB4D-64B0A8C70C54}" type="slidenum">
              <a:rPr lang="nl-NL" smtClean="0"/>
              <a:t>‹nr.›</a:t>
            </a:fld>
            <a:endParaRPr lang="nl-NL"/>
          </a:p>
        </p:txBody>
      </p:sp>
    </p:spTree>
    <p:extLst>
      <p:ext uri="{BB962C8B-B14F-4D97-AF65-F5344CB8AC3E}">
        <p14:creationId xmlns:p14="http://schemas.microsoft.com/office/powerpoint/2010/main" val="197631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53C3EC6-2AAD-3F49-9663-94B4DA95F7DB}" type="datetimeFigureOut">
              <a:rPr lang="nl-NL" smtClean="0"/>
              <a:t>20/11/15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7372478-F7C3-7445-AB4D-64B0A8C70C54}" type="slidenum">
              <a:rPr lang="nl-NL" smtClean="0"/>
              <a:t>‹nr.›</a:t>
            </a:fld>
            <a:endParaRPr lang="nl-NL"/>
          </a:p>
        </p:txBody>
      </p:sp>
    </p:spTree>
    <p:extLst>
      <p:ext uri="{BB962C8B-B14F-4D97-AF65-F5344CB8AC3E}">
        <p14:creationId xmlns:p14="http://schemas.microsoft.com/office/powerpoint/2010/main" val="120522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BE"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Tijdelijke aanduiding voor datum 4"/>
          <p:cNvSpPr>
            <a:spLocks noGrp="1"/>
          </p:cNvSpPr>
          <p:nvPr>
            <p:ph type="dt" sz="half" idx="10"/>
          </p:nvPr>
        </p:nvSpPr>
        <p:spPr/>
        <p:txBody>
          <a:bodyPr/>
          <a:lstStyle/>
          <a:p>
            <a:fld id="{A53C3EC6-2AAD-3F49-9663-94B4DA95F7DB}" type="datetimeFigureOut">
              <a:rPr lang="nl-NL" smtClean="0"/>
              <a:t>20/11/15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372478-F7C3-7445-AB4D-64B0A8C70C54}" type="slidenum">
              <a:rPr lang="nl-NL" smtClean="0"/>
              <a:t>‹nr.›</a:t>
            </a:fld>
            <a:endParaRPr lang="nl-NL"/>
          </a:p>
        </p:txBody>
      </p:sp>
    </p:spTree>
    <p:extLst>
      <p:ext uri="{BB962C8B-B14F-4D97-AF65-F5344CB8AC3E}">
        <p14:creationId xmlns:p14="http://schemas.microsoft.com/office/powerpoint/2010/main" val="314132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BE"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Tijdelijke aanduiding voor datum 4"/>
          <p:cNvSpPr>
            <a:spLocks noGrp="1"/>
          </p:cNvSpPr>
          <p:nvPr>
            <p:ph type="dt" sz="half" idx="10"/>
          </p:nvPr>
        </p:nvSpPr>
        <p:spPr/>
        <p:txBody>
          <a:bodyPr/>
          <a:lstStyle/>
          <a:p>
            <a:fld id="{A53C3EC6-2AAD-3F49-9663-94B4DA95F7DB}" type="datetimeFigureOut">
              <a:rPr lang="nl-NL" smtClean="0"/>
              <a:t>20/11/15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372478-F7C3-7445-AB4D-64B0A8C70C54}" type="slidenum">
              <a:rPr lang="nl-NL" smtClean="0"/>
              <a:t>‹nr.›</a:t>
            </a:fld>
            <a:endParaRPr lang="nl-NL"/>
          </a:p>
        </p:txBody>
      </p:sp>
    </p:spTree>
    <p:extLst>
      <p:ext uri="{BB962C8B-B14F-4D97-AF65-F5344CB8AC3E}">
        <p14:creationId xmlns:p14="http://schemas.microsoft.com/office/powerpoint/2010/main" val="15968392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C3EC6-2AAD-3F49-9663-94B4DA95F7DB}" type="datetimeFigureOut">
              <a:rPr lang="nl-NL" smtClean="0"/>
              <a:t>20/11/15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72478-F7C3-7445-AB4D-64B0A8C70C54}" type="slidenum">
              <a:rPr lang="nl-NL" smtClean="0"/>
              <a:t>‹nr.›</a:t>
            </a:fld>
            <a:endParaRPr lang="nl-NL"/>
          </a:p>
        </p:txBody>
      </p:sp>
    </p:spTree>
    <p:extLst>
      <p:ext uri="{BB962C8B-B14F-4D97-AF65-F5344CB8AC3E}">
        <p14:creationId xmlns:p14="http://schemas.microsoft.com/office/powerpoint/2010/main" val="223484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microsoft.com/office/2007/relationships/hdphoto" Target="../media/hdphoto1.wdp"/><Relationship Id="rId8"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50.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al 11"/>
          <p:cNvSpPr/>
          <p:nvPr/>
        </p:nvSpPr>
        <p:spPr>
          <a:xfrm>
            <a:off x="-1191671" y="-2268886"/>
            <a:ext cx="11370464" cy="11465645"/>
          </a:xfrm>
          <a:prstGeom prst="ellipse">
            <a:avLst/>
          </a:prstGeom>
          <a:solidFill>
            <a:srgbClr val="F7C2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Ovaal 12"/>
          <p:cNvSpPr/>
          <p:nvPr/>
        </p:nvSpPr>
        <p:spPr>
          <a:xfrm>
            <a:off x="660350" y="-2548995"/>
            <a:ext cx="10139668" cy="9144254"/>
          </a:xfrm>
          <a:prstGeom prst="ellipse">
            <a:avLst/>
          </a:prstGeom>
          <a:solidFill>
            <a:srgbClr val="CD8C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Ovaal 13"/>
          <p:cNvSpPr/>
          <p:nvPr/>
        </p:nvSpPr>
        <p:spPr>
          <a:xfrm>
            <a:off x="2122311" y="-3012141"/>
            <a:ext cx="8149862" cy="7915667"/>
          </a:xfrm>
          <a:prstGeom prst="ellipse">
            <a:avLst/>
          </a:prstGeom>
          <a:solidFill>
            <a:srgbClr val="BB81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685800" y="1667250"/>
            <a:ext cx="7772400" cy="1470025"/>
          </a:xfrm>
        </p:spPr>
        <p:txBody>
          <a:bodyPr>
            <a:noAutofit/>
          </a:bodyPr>
          <a:lstStyle/>
          <a:p>
            <a:r>
              <a:rPr lang="nl-NL" sz="12000" dirty="0" smtClean="0">
                <a:latin typeface="Marker Felt"/>
                <a:cs typeface="Marker Felt"/>
              </a:rPr>
              <a:t>FLUBBERS</a:t>
            </a:r>
            <a:endParaRPr lang="nl-NL" sz="12000" dirty="0">
              <a:latin typeface="Marker Felt"/>
              <a:cs typeface="Marker Felt"/>
            </a:endParaRPr>
          </a:p>
        </p:txBody>
      </p:sp>
      <p:pic>
        <p:nvPicPr>
          <p:cNvPr id="4" name="Afbeelding 3" descr="Mucoslij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2371" y="417694"/>
            <a:ext cx="2288458" cy="1240777"/>
          </a:xfrm>
          <a:prstGeom prst="rect">
            <a:avLst/>
          </a:prstGeom>
        </p:spPr>
      </p:pic>
      <p:pic>
        <p:nvPicPr>
          <p:cNvPr id="5" name="Afbeelding 4" descr="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33557"/>
            <a:ext cx="2111335" cy="2719294"/>
          </a:xfrm>
          <a:prstGeom prst="rect">
            <a:avLst/>
          </a:prstGeom>
        </p:spPr>
      </p:pic>
      <p:pic>
        <p:nvPicPr>
          <p:cNvPr id="6" name="Afbeelding 5" descr="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9176" y="4822916"/>
            <a:ext cx="1807882" cy="2035084"/>
          </a:xfrm>
          <a:prstGeom prst="rect">
            <a:avLst/>
          </a:prstGeom>
        </p:spPr>
      </p:pic>
      <p:pic>
        <p:nvPicPr>
          <p:cNvPr id="7" name="Afbeelding 6" descr="4.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87058" y="3600450"/>
            <a:ext cx="2076824" cy="2252401"/>
          </a:xfrm>
          <a:prstGeom prst="rect">
            <a:avLst/>
          </a:prstGeom>
        </p:spPr>
      </p:pic>
      <p:pic>
        <p:nvPicPr>
          <p:cNvPr id="8" name="Afbeelding 7" descr="3.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0546" y="5010436"/>
            <a:ext cx="1570996" cy="1847564"/>
          </a:xfrm>
          <a:prstGeom prst="rect">
            <a:avLst/>
          </a:prstGeom>
        </p:spPr>
      </p:pic>
      <p:pic>
        <p:nvPicPr>
          <p:cNvPr id="9" name="Afbeelding 8" descr="5.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01542" y="3989294"/>
            <a:ext cx="2289287" cy="2046977"/>
          </a:xfrm>
          <a:prstGeom prst="rect">
            <a:avLst/>
          </a:prstGeom>
        </p:spPr>
      </p:pic>
      <p:sp>
        <p:nvSpPr>
          <p:cNvPr id="10" name="Tekstvak 9"/>
          <p:cNvSpPr txBox="1"/>
          <p:nvPr/>
        </p:nvSpPr>
        <p:spPr>
          <a:xfrm>
            <a:off x="6750559" y="6519446"/>
            <a:ext cx="2393441" cy="338554"/>
          </a:xfrm>
          <a:prstGeom prst="rect">
            <a:avLst/>
          </a:prstGeom>
          <a:noFill/>
        </p:spPr>
        <p:txBody>
          <a:bodyPr wrap="none" rtlCol="0">
            <a:spAutoFit/>
          </a:bodyPr>
          <a:lstStyle/>
          <a:p>
            <a:r>
              <a:rPr lang="nl-NL" sz="1600" dirty="0" smtClean="0">
                <a:latin typeface="Marker Felt"/>
                <a:cs typeface="Marker Felt"/>
              </a:rPr>
              <a:t>Aagje Van Impe en Kim Ros</a:t>
            </a:r>
            <a:endParaRPr lang="nl-NL" sz="1600" dirty="0">
              <a:latin typeface="Marker Felt"/>
              <a:cs typeface="Marker Felt"/>
            </a:endParaRPr>
          </a:p>
        </p:txBody>
      </p:sp>
      <p:pic>
        <p:nvPicPr>
          <p:cNvPr id="11" name="Afbeelding 10" descr="Logo.jpg"/>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40" y="14941"/>
            <a:ext cx="1510598" cy="552824"/>
          </a:xfrm>
          <a:prstGeom prst="rect">
            <a:avLst/>
          </a:prstGeom>
        </p:spPr>
      </p:pic>
    </p:spTree>
    <p:extLst>
      <p:ext uri="{BB962C8B-B14F-4D97-AF65-F5344CB8AC3E}">
        <p14:creationId xmlns:p14="http://schemas.microsoft.com/office/powerpoint/2010/main" val="34654317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al 1"/>
          <p:cNvSpPr/>
          <p:nvPr/>
        </p:nvSpPr>
        <p:spPr>
          <a:xfrm>
            <a:off x="-1191671" y="-2268886"/>
            <a:ext cx="11370464" cy="11465645"/>
          </a:xfrm>
          <a:prstGeom prst="ellipse">
            <a:avLst/>
          </a:prstGeom>
          <a:solidFill>
            <a:srgbClr val="F7C2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Ovaal 2"/>
          <p:cNvSpPr/>
          <p:nvPr/>
        </p:nvSpPr>
        <p:spPr>
          <a:xfrm>
            <a:off x="660350" y="-2548995"/>
            <a:ext cx="10139668" cy="9144254"/>
          </a:xfrm>
          <a:prstGeom prst="ellipse">
            <a:avLst/>
          </a:prstGeom>
          <a:solidFill>
            <a:srgbClr val="CD8C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Ovaal 3"/>
          <p:cNvSpPr/>
          <p:nvPr/>
        </p:nvSpPr>
        <p:spPr>
          <a:xfrm>
            <a:off x="2122311" y="-3012141"/>
            <a:ext cx="8149862" cy="7915667"/>
          </a:xfrm>
          <a:prstGeom prst="ellipse">
            <a:avLst/>
          </a:prstGeom>
          <a:solidFill>
            <a:srgbClr val="BB81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5" name="Afbeelding 4" descr="RolenBo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180" y="1522138"/>
            <a:ext cx="7874065" cy="4953360"/>
          </a:xfrm>
          <a:prstGeom prst="rect">
            <a:avLst/>
          </a:prstGeom>
        </p:spPr>
      </p:pic>
    </p:spTree>
    <p:extLst>
      <p:ext uri="{BB962C8B-B14F-4D97-AF65-F5344CB8AC3E}">
        <p14:creationId xmlns:p14="http://schemas.microsoft.com/office/powerpoint/2010/main" val="19273882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al 1"/>
          <p:cNvSpPr/>
          <p:nvPr/>
        </p:nvSpPr>
        <p:spPr>
          <a:xfrm>
            <a:off x="-1191671" y="-2268886"/>
            <a:ext cx="11370464" cy="11465645"/>
          </a:xfrm>
          <a:prstGeom prst="ellipse">
            <a:avLst/>
          </a:prstGeom>
          <a:solidFill>
            <a:srgbClr val="F7C2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Ovaal 2"/>
          <p:cNvSpPr/>
          <p:nvPr/>
        </p:nvSpPr>
        <p:spPr>
          <a:xfrm>
            <a:off x="660350" y="-2548995"/>
            <a:ext cx="10139668" cy="9144254"/>
          </a:xfrm>
          <a:prstGeom prst="ellipse">
            <a:avLst/>
          </a:prstGeom>
          <a:solidFill>
            <a:srgbClr val="CD8C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Ovaal 3"/>
          <p:cNvSpPr/>
          <p:nvPr/>
        </p:nvSpPr>
        <p:spPr>
          <a:xfrm>
            <a:off x="2122311" y="-3012141"/>
            <a:ext cx="8149862" cy="7915667"/>
          </a:xfrm>
          <a:prstGeom prst="ellipse">
            <a:avLst/>
          </a:prstGeom>
          <a:solidFill>
            <a:srgbClr val="BB81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8" name="Afbeelding 7" descr="Rol.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54085" y="2992774"/>
            <a:ext cx="2015985" cy="3471645"/>
          </a:xfrm>
          <a:prstGeom prst="rect">
            <a:avLst/>
          </a:prstGeom>
        </p:spPr>
      </p:pic>
      <p:pic>
        <p:nvPicPr>
          <p:cNvPr id="5" name="Afbeelding 4" descr="Bo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4336" y="3085287"/>
            <a:ext cx="5991877" cy="3715264"/>
          </a:xfrm>
          <a:prstGeom prst="rect">
            <a:avLst/>
          </a:prstGeom>
        </p:spPr>
      </p:pic>
      <p:pic>
        <p:nvPicPr>
          <p:cNvPr id="6" name="Afbeelding 5" descr="Rol.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2782" y="316793"/>
            <a:ext cx="4033911" cy="5483081"/>
          </a:xfrm>
          <a:prstGeom prst="rect">
            <a:avLst/>
          </a:prstGeom>
        </p:spPr>
      </p:pic>
    </p:spTree>
    <p:extLst>
      <p:ext uri="{BB962C8B-B14F-4D97-AF65-F5344CB8AC3E}">
        <p14:creationId xmlns:p14="http://schemas.microsoft.com/office/powerpoint/2010/main" val="19700390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al 1"/>
          <p:cNvSpPr/>
          <p:nvPr/>
        </p:nvSpPr>
        <p:spPr>
          <a:xfrm>
            <a:off x="-1098291" y="-2268886"/>
            <a:ext cx="11370464" cy="11465645"/>
          </a:xfrm>
          <a:prstGeom prst="ellipse">
            <a:avLst/>
          </a:prstGeom>
          <a:solidFill>
            <a:srgbClr val="F7C2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Ovaal 2"/>
          <p:cNvSpPr/>
          <p:nvPr/>
        </p:nvSpPr>
        <p:spPr>
          <a:xfrm>
            <a:off x="542727" y="-2548995"/>
            <a:ext cx="10139668" cy="9144254"/>
          </a:xfrm>
          <a:prstGeom prst="ellipse">
            <a:avLst/>
          </a:prstGeom>
          <a:solidFill>
            <a:srgbClr val="CD8C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Ovaal 3"/>
          <p:cNvSpPr/>
          <p:nvPr/>
        </p:nvSpPr>
        <p:spPr>
          <a:xfrm>
            <a:off x="4044336" y="-2548995"/>
            <a:ext cx="6088218" cy="6507868"/>
          </a:xfrm>
          <a:prstGeom prst="ellipse">
            <a:avLst/>
          </a:prstGeom>
          <a:solidFill>
            <a:srgbClr val="BB81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0" name="Afbeelding 9" descr="slapen.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14494" y="3646085"/>
            <a:ext cx="4640766" cy="3211915"/>
          </a:xfrm>
          <a:prstGeom prst="rect">
            <a:avLst/>
          </a:prstGeom>
        </p:spPr>
      </p:pic>
      <p:pic>
        <p:nvPicPr>
          <p:cNvPr id="6" name="Afbeelding 5" descr="Eten.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24269" y="3958873"/>
            <a:ext cx="7003219" cy="6858000"/>
          </a:xfrm>
          <a:prstGeom prst="rect">
            <a:avLst/>
          </a:prstGeom>
        </p:spPr>
      </p:pic>
      <p:pic>
        <p:nvPicPr>
          <p:cNvPr id="18" name="Afbeelding 17" descr="slapen2.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874611">
            <a:off x="3333003" y="3108107"/>
            <a:ext cx="6516008" cy="3397590"/>
          </a:xfrm>
          <a:prstGeom prst="rect">
            <a:avLst/>
          </a:prstGeom>
        </p:spPr>
      </p:pic>
      <p:pic>
        <p:nvPicPr>
          <p:cNvPr id="11" name="Afbeelding 10" descr="Bolboos.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72772" y="981962"/>
            <a:ext cx="2021453" cy="2021453"/>
          </a:xfrm>
          <a:prstGeom prst="rect">
            <a:avLst/>
          </a:prstGeom>
        </p:spPr>
      </p:pic>
      <p:pic>
        <p:nvPicPr>
          <p:cNvPr id="12" name="Afbeelding 11" descr="Rolboos.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42495" y="0"/>
            <a:ext cx="2533486" cy="3003415"/>
          </a:xfrm>
          <a:prstGeom prst="rect">
            <a:avLst/>
          </a:prstGeom>
        </p:spPr>
      </p:pic>
      <p:pic>
        <p:nvPicPr>
          <p:cNvPr id="9" name="Afbeelding 8" descr="slapen.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804528" y="1873644"/>
            <a:ext cx="4053364" cy="2670370"/>
          </a:xfrm>
          <a:prstGeom prst="rect">
            <a:avLst/>
          </a:prstGeom>
        </p:spPr>
      </p:pic>
    </p:spTree>
    <p:extLst>
      <p:ext uri="{BB962C8B-B14F-4D97-AF65-F5344CB8AC3E}">
        <p14:creationId xmlns:p14="http://schemas.microsoft.com/office/powerpoint/2010/main" val="40821250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Fienzie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7029" y="578890"/>
            <a:ext cx="3013732" cy="6055021"/>
          </a:xfrm>
          <a:prstGeom prst="rect">
            <a:avLst/>
          </a:prstGeom>
        </p:spPr>
      </p:pic>
      <p:pic>
        <p:nvPicPr>
          <p:cNvPr id="5" name="Afbeelding 4" descr="Pilletje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012225">
            <a:off x="1660199" y="3673282"/>
            <a:ext cx="347548" cy="529711"/>
          </a:xfrm>
          <a:prstGeom prst="rect">
            <a:avLst/>
          </a:prstGeom>
        </p:spPr>
      </p:pic>
      <p:pic>
        <p:nvPicPr>
          <p:cNvPr id="6" name="Afbeelding 5" descr="wekkerpilletj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9967439">
            <a:off x="2558995" y="2182656"/>
            <a:ext cx="189489" cy="458931"/>
          </a:xfrm>
          <a:prstGeom prst="rect">
            <a:avLst/>
          </a:prstGeom>
        </p:spPr>
      </p:pic>
      <p:pic>
        <p:nvPicPr>
          <p:cNvPr id="8" name="Afbeelding 7" descr="Schermafbeelding 2015-11-17 om 10.54.29.png"/>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3765" b="99059" l="886" r="96329"/>
                    </a14:imgEffect>
                  </a14:imgLayer>
                </a14:imgProps>
              </a:ext>
              <a:ext uri="{28A0092B-C50C-407E-A947-70E740481C1C}">
                <a14:useLocalDpi xmlns:a14="http://schemas.microsoft.com/office/drawing/2010/main"/>
              </a:ext>
            </a:extLst>
          </a:blip>
          <a:srcRect/>
          <a:stretch/>
        </p:blipFill>
        <p:spPr>
          <a:xfrm>
            <a:off x="4288835" y="1095227"/>
            <a:ext cx="5140409" cy="5538684"/>
          </a:xfrm>
          <a:prstGeom prst="rect">
            <a:avLst/>
          </a:prstGeom>
        </p:spPr>
      </p:pic>
      <p:pic>
        <p:nvPicPr>
          <p:cNvPr id="7" name="Afbeelding 6" descr="wekkerpilletje.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9967439">
            <a:off x="455341" y="888656"/>
            <a:ext cx="913643" cy="2212789"/>
          </a:xfrm>
          <a:prstGeom prst="rect">
            <a:avLst/>
          </a:prstGeom>
        </p:spPr>
      </p:pic>
    </p:spTree>
    <p:extLst>
      <p:ext uri="{BB962C8B-B14F-4D97-AF65-F5344CB8AC3E}">
        <p14:creationId xmlns:p14="http://schemas.microsoft.com/office/powerpoint/2010/main" val="21024396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al 1"/>
          <p:cNvSpPr/>
          <p:nvPr/>
        </p:nvSpPr>
        <p:spPr>
          <a:xfrm>
            <a:off x="-1098291" y="-2268886"/>
            <a:ext cx="11370464" cy="11465645"/>
          </a:xfrm>
          <a:prstGeom prst="ellipse">
            <a:avLst/>
          </a:prstGeom>
          <a:solidFill>
            <a:srgbClr val="F7C2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Ovaal 2"/>
          <p:cNvSpPr/>
          <p:nvPr/>
        </p:nvSpPr>
        <p:spPr>
          <a:xfrm>
            <a:off x="542727" y="-2548995"/>
            <a:ext cx="10139668" cy="9144254"/>
          </a:xfrm>
          <a:prstGeom prst="ellipse">
            <a:avLst/>
          </a:prstGeom>
          <a:solidFill>
            <a:srgbClr val="CD8C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Ovaal 3"/>
          <p:cNvSpPr/>
          <p:nvPr/>
        </p:nvSpPr>
        <p:spPr>
          <a:xfrm>
            <a:off x="4044336" y="-2548995"/>
            <a:ext cx="6088218" cy="6507868"/>
          </a:xfrm>
          <a:prstGeom prst="ellipse">
            <a:avLst/>
          </a:prstGeom>
          <a:solidFill>
            <a:srgbClr val="BB81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6" name="Afbeelding 15" descr="Bol.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44336" y="2518277"/>
            <a:ext cx="5546286" cy="4076982"/>
          </a:xfrm>
          <a:prstGeom prst="rect">
            <a:avLst/>
          </a:prstGeom>
        </p:spPr>
      </p:pic>
      <p:pic>
        <p:nvPicPr>
          <p:cNvPr id="17" name="Afbeelding 16" descr="RolenBol.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16570"/>
            <a:ext cx="5395840" cy="4907411"/>
          </a:xfrm>
          <a:prstGeom prst="rect">
            <a:avLst/>
          </a:prstGeom>
        </p:spPr>
      </p:pic>
      <p:pic>
        <p:nvPicPr>
          <p:cNvPr id="6" name="Afbeelding 5" descr="Eten.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53437" y="2064784"/>
            <a:ext cx="7003219" cy="6858000"/>
          </a:xfrm>
          <a:prstGeom prst="rect">
            <a:avLst/>
          </a:prstGeom>
        </p:spPr>
      </p:pic>
      <p:sp>
        <p:nvSpPr>
          <p:cNvPr id="7" name="Bliksemflits 6"/>
          <p:cNvSpPr/>
          <p:nvPr/>
        </p:nvSpPr>
        <p:spPr>
          <a:xfrm>
            <a:off x="4044336" y="1569738"/>
            <a:ext cx="1111776" cy="1334472"/>
          </a:xfrm>
          <a:prstGeom prst="lightningBolt">
            <a:avLst/>
          </a:prstGeom>
          <a:solidFill>
            <a:srgbClr val="FFFF00"/>
          </a:solidFill>
          <a:ln w="571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935658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Blijslij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8354" y="4994686"/>
            <a:ext cx="2147413" cy="3026775"/>
          </a:xfrm>
          <a:prstGeom prst="rect">
            <a:avLst/>
          </a:prstGeom>
        </p:spPr>
      </p:pic>
      <p:pic>
        <p:nvPicPr>
          <p:cNvPr id="5" name="Afbeelding 4" descr="Blijslij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79889" y="3042161"/>
            <a:ext cx="3545878" cy="1952525"/>
          </a:xfrm>
          <a:prstGeom prst="rect">
            <a:avLst/>
          </a:prstGeom>
        </p:spPr>
      </p:pic>
      <p:pic>
        <p:nvPicPr>
          <p:cNvPr id="3" name="Afbeelding 2" descr="Blijslijm.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79181" y="796377"/>
            <a:ext cx="2690994" cy="2242127"/>
          </a:xfrm>
          <a:prstGeom prst="rect">
            <a:avLst/>
          </a:prstGeom>
        </p:spPr>
      </p:pic>
      <p:pic>
        <p:nvPicPr>
          <p:cNvPr id="2" name="Afbeelding 1" descr="Blijfien.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97231" y="0"/>
            <a:ext cx="3997964" cy="6858000"/>
          </a:xfrm>
          <a:prstGeom prst="rect">
            <a:avLst/>
          </a:prstGeom>
        </p:spPr>
      </p:pic>
    </p:spTree>
    <p:extLst>
      <p:ext uri="{BB962C8B-B14F-4D97-AF65-F5344CB8AC3E}">
        <p14:creationId xmlns:p14="http://schemas.microsoft.com/office/powerpoint/2010/main" val="36031731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959" y="1773910"/>
            <a:ext cx="2111335" cy="2719294"/>
          </a:xfrm>
          <a:prstGeom prst="rect">
            <a:avLst/>
          </a:prstGeom>
        </p:spPr>
      </p:pic>
      <p:pic>
        <p:nvPicPr>
          <p:cNvPr id="5" name="Afbeelding 4" descr="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2294" y="4285034"/>
            <a:ext cx="1807882" cy="2035084"/>
          </a:xfrm>
          <a:prstGeom prst="rect">
            <a:avLst/>
          </a:prstGeom>
        </p:spPr>
      </p:pic>
      <p:pic>
        <p:nvPicPr>
          <p:cNvPr id="6" name="Afbeelding 5" descr="4.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96235" y="612215"/>
            <a:ext cx="2076824" cy="2252401"/>
          </a:xfrm>
          <a:prstGeom prst="rect">
            <a:avLst/>
          </a:prstGeom>
        </p:spPr>
      </p:pic>
      <p:pic>
        <p:nvPicPr>
          <p:cNvPr id="7" name="Afbeelding 6" descr="3.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0546" y="2975352"/>
            <a:ext cx="1570996" cy="1847564"/>
          </a:xfrm>
          <a:prstGeom prst="rect">
            <a:avLst/>
          </a:prstGeom>
        </p:spPr>
      </p:pic>
      <p:pic>
        <p:nvPicPr>
          <p:cNvPr id="8" name="Afbeelding 7" descr="5.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01542" y="1225176"/>
            <a:ext cx="2289287" cy="2046977"/>
          </a:xfrm>
          <a:prstGeom prst="rect">
            <a:avLst/>
          </a:prstGeom>
        </p:spPr>
      </p:pic>
    </p:spTree>
    <p:extLst>
      <p:ext uri="{BB962C8B-B14F-4D97-AF65-F5344CB8AC3E}">
        <p14:creationId xmlns:p14="http://schemas.microsoft.com/office/powerpoint/2010/main" val="27460758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sp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8194" y="3033059"/>
            <a:ext cx="5999911" cy="3365361"/>
          </a:xfrm>
          <a:prstGeom prst="rect">
            <a:avLst/>
          </a:prstGeom>
          <a:ln>
            <a:solidFill>
              <a:schemeClr val="tx1"/>
            </a:solidFill>
          </a:ln>
        </p:spPr>
      </p:pic>
      <p:pic>
        <p:nvPicPr>
          <p:cNvPr id="4" name="Afbeelding 3" descr="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149596" y="468622"/>
            <a:ext cx="280161" cy="1588601"/>
          </a:xfrm>
          <a:prstGeom prst="rect">
            <a:avLst/>
          </a:prstGeom>
        </p:spPr>
      </p:pic>
      <p:pic>
        <p:nvPicPr>
          <p:cNvPr id="5" name="Afbeelding 4" descr="2.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08661" y="1447956"/>
            <a:ext cx="239895" cy="1188889"/>
          </a:xfrm>
          <a:prstGeom prst="rect">
            <a:avLst/>
          </a:prstGeom>
        </p:spPr>
      </p:pic>
      <p:pic>
        <p:nvPicPr>
          <p:cNvPr id="6" name="Afbeelding 5" descr="4.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2055829" y="295219"/>
            <a:ext cx="275582" cy="1315843"/>
          </a:xfrm>
          <a:prstGeom prst="rect">
            <a:avLst/>
          </a:prstGeom>
        </p:spPr>
      </p:pic>
      <p:pic>
        <p:nvPicPr>
          <p:cNvPr id="7" name="Afbeelding 6" descr="3.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1677750" y="1611062"/>
            <a:ext cx="208462" cy="1079340"/>
          </a:xfrm>
          <a:prstGeom prst="rect">
            <a:avLst/>
          </a:prstGeom>
        </p:spPr>
      </p:pic>
      <p:pic>
        <p:nvPicPr>
          <p:cNvPr id="8" name="Afbeelding 7" descr="5.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2359792" y="1494566"/>
            <a:ext cx="303775" cy="1195836"/>
          </a:xfrm>
          <a:prstGeom prst="rect">
            <a:avLst/>
          </a:prstGeom>
        </p:spPr>
      </p:pic>
      <p:pic>
        <p:nvPicPr>
          <p:cNvPr id="9" name="Afbeelding 8" descr="1.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5868150" y="1335392"/>
            <a:ext cx="816817" cy="364554"/>
          </a:xfrm>
          <a:prstGeom prst="rect">
            <a:avLst/>
          </a:prstGeom>
        </p:spPr>
      </p:pic>
      <p:pic>
        <p:nvPicPr>
          <p:cNvPr id="10" name="Afbeelding 9" descr="2.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558300" y="803315"/>
            <a:ext cx="699419" cy="272828"/>
          </a:xfrm>
          <a:prstGeom prst="rect">
            <a:avLst/>
          </a:prstGeom>
        </p:spPr>
      </p:pic>
      <p:pic>
        <p:nvPicPr>
          <p:cNvPr id="11" name="Afbeelding 10" descr="4.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H="1">
            <a:off x="4855986" y="1252769"/>
            <a:ext cx="803465" cy="301962"/>
          </a:xfrm>
          <a:prstGeom prst="rect">
            <a:avLst/>
          </a:prstGeom>
        </p:spPr>
      </p:pic>
      <p:pic>
        <p:nvPicPr>
          <p:cNvPr id="12" name="Afbeelding 11" descr="3.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a:off x="4213315" y="1473389"/>
            <a:ext cx="607775" cy="247688"/>
          </a:xfrm>
          <a:prstGeom prst="rect">
            <a:avLst/>
          </a:prstGeom>
        </p:spPr>
      </p:pic>
      <p:pic>
        <p:nvPicPr>
          <p:cNvPr id="13" name="Afbeelding 12" descr="5.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flipH="1">
            <a:off x="5390898" y="801721"/>
            <a:ext cx="885661" cy="274422"/>
          </a:xfrm>
          <a:prstGeom prst="rect">
            <a:avLst/>
          </a:prstGeom>
        </p:spPr>
      </p:pic>
      <p:sp>
        <p:nvSpPr>
          <p:cNvPr id="19" name="Rechthoek 18"/>
          <p:cNvSpPr/>
          <p:nvPr/>
        </p:nvSpPr>
        <p:spPr>
          <a:xfrm>
            <a:off x="3896780" y="443132"/>
            <a:ext cx="2988235" cy="1568824"/>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Rechthoek 19"/>
          <p:cNvSpPr/>
          <p:nvPr/>
        </p:nvSpPr>
        <p:spPr>
          <a:xfrm>
            <a:off x="228456" y="143410"/>
            <a:ext cx="2819544" cy="2714837"/>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42716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groot-ouder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66800"/>
            <a:ext cx="9144000" cy="4699379"/>
          </a:xfrm>
          <a:prstGeom prst="rect">
            <a:avLst/>
          </a:prstGeom>
        </p:spPr>
      </p:pic>
      <p:pic>
        <p:nvPicPr>
          <p:cNvPr id="5" name="Afbeelding 4" descr="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136" y="2866046"/>
            <a:ext cx="281040" cy="361966"/>
          </a:xfrm>
          <a:prstGeom prst="rect">
            <a:avLst/>
          </a:prstGeom>
        </p:spPr>
      </p:pic>
      <p:pic>
        <p:nvPicPr>
          <p:cNvPr id="7" name="Afbeelding 6" descr="4.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62088" y="3561395"/>
            <a:ext cx="323482" cy="350829"/>
          </a:xfrm>
          <a:prstGeom prst="rect">
            <a:avLst/>
          </a:prstGeom>
        </p:spPr>
      </p:pic>
      <p:pic>
        <p:nvPicPr>
          <p:cNvPr id="8" name="Afbeelding 7" descr="3.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97132" y="3048001"/>
            <a:ext cx="327446" cy="385092"/>
          </a:xfrm>
          <a:prstGeom prst="rect">
            <a:avLst/>
          </a:prstGeom>
        </p:spPr>
      </p:pic>
      <p:pic>
        <p:nvPicPr>
          <p:cNvPr id="9" name="Afbeelding 8" descr="5.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05885" y="3823805"/>
            <a:ext cx="251997" cy="225324"/>
          </a:xfrm>
          <a:prstGeom prst="rect">
            <a:avLst/>
          </a:prstGeom>
        </p:spPr>
      </p:pic>
      <p:pic>
        <p:nvPicPr>
          <p:cNvPr id="10" name="Afbeelding 9" descr="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536" y="3199429"/>
            <a:ext cx="281040" cy="361966"/>
          </a:xfrm>
          <a:prstGeom prst="rect">
            <a:avLst/>
          </a:prstGeom>
        </p:spPr>
      </p:pic>
      <p:pic>
        <p:nvPicPr>
          <p:cNvPr id="11" name="Afbeelding 10" descr="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496" y="3507798"/>
            <a:ext cx="281040" cy="361966"/>
          </a:xfrm>
          <a:prstGeom prst="rect">
            <a:avLst/>
          </a:prstGeom>
        </p:spPr>
      </p:pic>
      <p:pic>
        <p:nvPicPr>
          <p:cNvPr id="12" name="Afbeelding 11" descr="4.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04370" y="3228012"/>
            <a:ext cx="289882" cy="314389"/>
          </a:xfrm>
          <a:prstGeom prst="rect">
            <a:avLst/>
          </a:prstGeom>
        </p:spPr>
      </p:pic>
      <p:pic>
        <p:nvPicPr>
          <p:cNvPr id="13" name="Afbeelding 12" descr="4.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70069" y="3683982"/>
            <a:ext cx="221112" cy="239805"/>
          </a:xfrm>
          <a:prstGeom prst="rect">
            <a:avLst/>
          </a:prstGeom>
        </p:spPr>
      </p:pic>
      <p:pic>
        <p:nvPicPr>
          <p:cNvPr id="14" name="Afbeelding 13" descr="3.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13255" y="3484672"/>
            <a:ext cx="327446" cy="385092"/>
          </a:xfrm>
          <a:prstGeom prst="rect">
            <a:avLst/>
          </a:prstGeom>
        </p:spPr>
      </p:pic>
      <p:pic>
        <p:nvPicPr>
          <p:cNvPr id="15" name="Afbeelding 14" descr="3.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3291" y="3601837"/>
            <a:ext cx="327446" cy="385092"/>
          </a:xfrm>
          <a:prstGeom prst="rect">
            <a:avLst/>
          </a:prstGeom>
        </p:spPr>
      </p:pic>
      <p:pic>
        <p:nvPicPr>
          <p:cNvPr id="16" name="Afbeelding 15" descr="5.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58285" y="3507798"/>
            <a:ext cx="251997" cy="225324"/>
          </a:xfrm>
          <a:prstGeom prst="rect">
            <a:avLst/>
          </a:prstGeom>
        </p:spPr>
      </p:pic>
      <p:pic>
        <p:nvPicPr>
          <p:cNvPr id="17" name="Afbeelding 16" descr="5.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36683" y="3395136"/>
            <a:ext cx="251997" cy="225324"/>
          </a:xfrm>
          <a:prstGeom prst="rect">
            <a:avLst/>
          </a:prstGeom>
        </p:spPr>
      </p:pic>
      <p:pic>
        <p:nvPicPr>
          <p:cNvPr id="18" name="Afbeelding 17" descr="5.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92844" y="3811125"/>
            <a:ext cx="251997" cy="225324"/>
          </a:xfrm>
          <a:prstGeom prst="rect">
            <a:avLst/>
          </a:prstGeom>
        </p:spPr>
      </p:pic>
    </p:spTree>
    <p:extLst>
      <p:ext uri="{BB962C8B-B14F-4D97-AF65-F5344CB8AC3E}">
        <p14:creationId xmlns:p14="http://schemas.microsoft.com/office/powerpoint/2010/main" val="36948157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Fie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806" y="0"/>
            <a:ext cx="3426152" cy="6858000"/>
          </a:xfrm>
          <a:prstGeom prst="rect">
            <a:avLst/>
          </a:prstGeom>
        </p:spPr>
      </p:pic>
      <p:pic>
        <p:nvPicPr>
          <p:cNvPr id="4" name="Afbeelding 3" descr="Mucoslij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56002" y="3096657"/>
            <a:ext cx="574540" cy="408966"/>
          </a:xfrm>
          <a:prstGeom prst="rect">
            <a:avLst/>
          </a:prstGeom>
        </p:spPr>
      </p:pic>
      <p:pic>
        <p:nvPicPr>
          <p:cNvPr id="6" name="Afbeelding 5" descr="Mucoslijm.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3754520" y="3959412"/>
            <a:ext cx="752044" cy="535316"/>
          </a:xfrm>
          <a:prstGeom prst="rect">
            <a:avLst/>
          </a:prstGeom>
        </p:spPr>
      </p:pic>
      <p:pic>
        <p:nvPicPr>
          <p:cNvPr id="7" name="Afbeelding 6" descr="Mucoslij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30542" y="3505623"/>
            <a:ext cx="574540" cy="408966"/>
          </a:xfrm>
          <a:prstGeom prst="rect">
            <a:avLst/>
          </a:prstGeom>
        </p:spPr>
      </p:pic>
    </p:spTree>
    <p:extLst>
      <p:ext uri="{BB962C8B-B14F-4D97-AF65-F5344CB8AC3E}">
        <p14:creationId xmlns:p14="http://schemas.microsoft.com/office/powerpoint/2010/main" val="31498942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al 6"/>
          <p:cNvSpPr/>
          <p:nvPr/>
        </p:nvSpPr>
        <p:spPr>
          <a:xfrm>
            <a:off x="-1098291" y="-2268886"/>
            <a:ext cx="11370464" cy="11465645"/>
          </a:xfrm>
          <a:prstGeom prst="ellipse">
            <a:avLst/>
          </a:prstGeom>
          <a:solidFill>
            <a:srgbClr val="F7C2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Ovaal 7"/>
          <p:cNvSpPr/>
          <p:nvPr/>
        </p:nvSpPr>
        <p:spPr>
          <a:xfrm>
            <a:off x="-409030" y="-1976850"/>
            <a:ext cx="10139668" cy="9144254"/>
          </a:xfrm>
          <a:prstGeom prst="ellipse">
            <a:avLst/>
          </a:prstGeom>
          <a:solidFill>
            <a:srgbClr val="CD8C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Ovaal 8"/>
          <p:cNvSpPr/>
          <p:nvPr/>
        </p:nvSpPr>
        <p:spPr>
          <a:xfrm>
            <a:off x="512010" y="-1566165"/>
            <a:ext cx="8149862" cy="7915667"/>
          </a:xfrm>
          <a:prstGeom prst="ellipse">
            <a:avLst/>
          </a:prstGeom>
          <a:solidFill>
            <a:srgbClr val="BB81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descr="Mucoslij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46824" y="3258523"/>
            <a:ext cx="5797176" cy="3599477"/>
          </a:xfrm>
          <a:prstGeom prst="rect">
            <a:avLst/>
          </a:prstGeom>
        </p:spPr>
      </p:pic>
      <p:pic>
        <p:nvPicPr>
          <p:cNvPr id="3" name="Afbeelding 2" descr="denkwolk.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18352" y="362782"/>
            <a:ext cx="4168589" cy="3614857"/>
          </a:xfrm>
          <a:prstGeom prst="rect">
            <a:avLst/>
          </a:prstGeom>
          <a:noFill/>
          <a:ln>
            <a:noFill/>
          </a:ln>
        </p:spPr>
      </p:pic>
      <p:pic>
        <p:nvPicPr>
          <p:cNvPr id="4" name="Afbeelding 3" descr="Mucoslijm.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706470"/>
            <a:ext cx="4960471" cy="2151529"/>
          </a:xfrm>
          <a:prstGeom prst="rect">
            <a:avLst/>
          </a:prstGeom>
        </p:spPr>
      </p:pic>
      <p:sp>
        <p:nvSpPr>
          <p:cNvPr id="6" name="Vermenigvuldigen 5"/>
          <p:cNvSpPr/>
          <p:nvPr/>
        </p:nvSpPr>
        <p:spPr>
          <a:xfrm>
            <a:off x="357093" y="0"/>
            <a:ext cx="3440207" cy="3467100"/>
          </a:xfrm>
          <a:prstGeom prst="mathMultiply">
            <a:avLst>
              <a:gd name="adj1" fmla="val 5279"/>
            </a:avLst>
          </a:prstGeom>
          <a:solidFill>
            <a:schemeClr val="accent2"/>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 9"/>
          <p:cNvSpPr/>
          <p:nvPr/>
        </p:nvSpPr>
        <p:spPr>
          <a:xfrm>
            <a:off x="166120" y="3101489"/>
            <a:ext cx="418352" cy="1045883"/>
          </a:xfrm>
          <a:prstGeom prst="rect">
            <a:avLst/>
          </a:prstGeom>
          <a:solidFill>
            <a:srgbClr val="CD8C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 10"/>
          <p:cNvSpPr/>
          <p:nvPr/>
        </p:nvSpPr>
        <p:spPr>
          <a:xfrm flipH="1">
            <a:off x="955475" y="3124745"/>
            <a:ext cx="357730" cy="1045883"/>
          </a:xfrm>
          <a:prstGeom prst="rect">
            <a:avLst/>
          </a:prstGeom>
          <a:solidFill>
            <a:srgbClr val="BB81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Wolk 11"/>
          <p:cNvSpPr/>
          <p:nvPr/>
        </p:nvSpPr>
        <p:spPr>
          <a:xfrm>
            <a:off x="3472583" y="2268882"/>
            <a:ext cx="716905" cy="653588"/>
          </a:xfrm>
          <a:prstGeom prst="cloud">
            <a:avLst/>
          </a:prstGeom>
          <a:solidFill>
            <a:schemeClr val="bg1"/>
          </a:solid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Wolk 12"/>
          <p:cNvSpPr/>
          <p:nvPr/>
        </p:nvSpPr>
        <p:spPr>
          <a:xfrm>
            <a:off x="3926065" y="2878794"/>
            <a:ext cx="556062" cy="588306"/>
          </a:xfrm>
          <a:prstGeom prst="cloud">
            <a:avLst/>
          </a:prstGeom>
          <a:solidFill>
            <a:schemeClr val="bg1"/>
          </a:solid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Wolk 13"/>
          <p:cNvSpPr/>
          <p:nvPr/>
        </p:nvSpPr>
        <p:spPr>
          <a:xfrm>
            <a:off x="4134493" y="3604066"/>
            <a:ext cx="452448" cy="392247"/>
          </a:xfrm>
          <a:prstGeom prst="cloud">
            <a:avLst/>
          </a:prstGeom>
          <a:solidFill>
            <a:schemeClr val="bg1"/>
          </a:solid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498942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al 5"/>
          <p:cNvSpPr/>
          <p:nvPr/>
        </p:nvSpPr>
        <p:spPr>
          <a:xfrm>
            <a:off x="3585699" y="-694591"/>
            <a:ext cx="7507556" cy="8141833"/>
          </a:xfrm>
          <a:prstGeom prst="ellipse">
            <a:avLst/>
          </a:prstGeom>
          <a:solidFill>
            <a:srgbClr val="F7C2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Ovaal 6"/>
          <p:cNvSpPr/>
          <p:nvPr/>
        </p:nvSpPr>
        <p:spPr>
          <a:xfrm>
            <a:off x="5098417" y="0"/>
            <a:ext cx="5117091" cy="5942614"/>
          </a:xfrm>
          <a:prstGeom prst="ellipse">
            <a:avLst/>
          </a:prstGeom>
          <a:solidFill>
            <a:srgbClr val="CD8C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Ovaal 7"/>
          <p:cNvSpPr/>
          <p:nvPr/>
        </p:nvSpPr>
        <p:spPr>
          <a:xfrm>
            <a:off x="6000603" y="587674"/>
            <a:ext cx="3719258" cy="3894283"/>
          </a:xfrm>
          <a:prstGeom prst="ellipse">
            <a:avLst/>
          </a:prstGeom>
          <a:solidFill>
            <a:srgbClr val="BB81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descr="Fienzie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057" y="0"/>
            <a:ext cx="3413394" cy="6858000"/>
          </a:xfrm>
          <a:prstGeom prst="rect">
            <a:avLst/>
          </a:prstGeom>
        </p:spPr>
      </p:pic>
      <p:pic>
        <p:nvPicPr>
          <p:cNvPr id="3" name="Afbeelding 2" descr="slapen.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65319" y="4735865"/>
            <a:ext cx="3133577" cy="2047439"/>
          </a:xfrm>
          <a:prstGeom prst="rect">
            <a:avLst/>
          </a:prstGeom>
          <a:noFill/>
          <a:ln>
            <a:noFill/>
          </a:ln>
        </p:spPr>
      </p:pic>
      <p:pic>
        <p:nvPicPr>
          <p:cNvPr id="9" name="Afbeelding 8" descr="slapen.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62381" y="2390263"/>
            <a:ext cx="3081619" cy="1841406"/>
          </a:xfrm>
          <a:prstGeom prst="rect">
            <a:avLst/>
          </a:prstGeom>
        </p:spPr>
      </p:pic>
      <p:sp>
        <p:nvSpPr>
          <p:cNvPr id="10" name="Ovaal 9"/>
          <p:cNvSpPr/>
          <p:nvPr/>
        </p:nvSpPr>
        <p:spPr>
          <a:xfrm>
            <a:off x="6006353" y="1923414"/>
            <a:ext cx="1313032" cy="1008392"/>
          </a:xfrm>
          <a:prstGeom prst="ellipse">
            <a:avLst/>
          </a:prstGeom>
          <a:solidFill>
            <a:srgbClr val="BB81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498942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al 9"/>
          <p:cNvSpPr/>
          <p:nvPr/>
        </p:nvSpPr>
        <p:spPr>
          <a:xfrm>
            <a:off x="-1098291" y="-2268886"/>
            <a:ext cx="11370464" cy="11465645"/>
          </a:xfrm>
          <a:prstGeom prst="ellipse">
            <a:avLst/>
          </a:prstGeom>
          <a:solidFill>
            <a:srgbClr val="F7C2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Ovaal 10"/>
          <p:cNvSpPr/>
          <p:nvPr/>
        </p:nvSpPr>
        <p:spPr>
          <a:xfrm>
            <a:off x="660350" y="-2548995"/>
            <a:ext cx="10139668" cy="9144254"/>
          </a:xfrm>
          <a:prstGeom prst="ellipse">
            <a:avLst/>
          </a:prstGeom>
          <a:solidFill>
            <a:srgbClr val="CD8C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Ovaal 11"/>
          <p:cNvSpPr/>
          <p:nvPr/>
        </p:nvSpPr>
        <p:spPr>
          <a:xfrm>
            <a:off x="2122311" y="-3012141"/>
            <a:ext cx="8149862" cy="7915667"/>
          </a:xfrm>
          <a:prstGeom prst="ellipse">
            <a:avLst/>
          </a:prstGeom>
          <a:solidFill>
            <a:srgbClr val="BB81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 name="Afbeelding 1" descr="Slijmspel.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5178" y="3865503"/>
            <a:ext cx="6015362" cy="1837658"/>
          </a:xfrm>
          <a:prstGeom prst="rect">
            <a:avLst/>
          </a:prstGeom>
        </p:spPr>
      </p:pic>
      <p:pic>
        <p:nvPicPr>
          <p:cNvPr id="3" name="Afbeelding 2" descr="MikenKroobsp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0085" y="1644648"/>
            <a:ext cx="4930183" cy="2808941"/>
          </a:xfrm>
          <a:prstGeom prst="rect">
            <a:avLst/>
          </a:prstGeom>
        </p:spPr>
      </p:pic>
      <p:pic>
        <p:nvPicPr>
          <p:cNvPr id="4" name="Afbeelding 3" descr="Slijmspel.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87103" y="4840941"/>
            <a:ext cx="4813455" cy="2017059"/>
          </a:xfrm>
          <a:prstGeom prst="rect">
            <a:avLst/>
          </a:prstGeom>
        </p:spPr>
      </p:pic>
      <p:pic>
        <p:nvPicPr>
          <p:cNvPr id="7" name="Afbeelding 6" descr="kaartspel.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81859" y="4903526"/>
            <a:ext cx="396607" cy="669437"/>
          </a:xfrm>
          <a:prstGeom prst="rect">
            <a:avLst/>
          </a:prstGeom>
        </p:spPr>
      </p:pic>
      <p:pic>
        <p:nvPicPr>
          <p:cNvPr id="6" name="Afbeelding 5" descr="kaartspel.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761224">
            <a:off x="5225967" y="4983815"/>
            <a:ext cx="621163" cy="885434"/>
          </a:xfrm>
          <a:prstGeom prst="rect">
            <a:avLst/>
          </a:prstGeom>
        </p:spPr>
      </p:pic>
      <p:pic>
        <p:nvPicPr>
          <p:cNvPr id="8" name="Afbeelding 7" descr="kaartspel.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131898">
            <a:off x="6395888" y="1713396"/>
            <a:ext cx="483849" cy="765989"/>
          </a:xfrm>
          <a:prstGeom prst="rect">
            <a:avLst/>
          </a:prstGeom>
        </p:spPr>
      </p:pic>
      <p:pic>
        <p:nvPicPr>
          <p:cNvPr id="9" name="Afbeelding 8" descr="kaartspel.pn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309951" y="2532776"/>
            <a:ext cx="499621" cy="712183"/>
          </a:xfrm>
          <a:prstGeom prst="rect">
            <a:avLst/>
          </a:prstGeom>
        </p:spPr>
      </p:pic>
    </p:spTree>
    <p:extLst>
      <p:ext uri="{BB962C8B-B14F-4D97-AF65-F5344CB8AC3E}">
        <p14:creationId xmlns:p14="http://schemas.microsoft.com/office/powerpoint/2010/main" val="31498942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al 1"/>
          <p:cNvSpPr/>
          <p:nvPr/>
        </p:nvSpPr>
        <p:spPr>
          <a:xfrm>
            <a:off x="-1098291" y="-2268886"/>
            <a:ext cx="11370464" cy="11465645"/>
          </a:xfrm>
          <a:prstGeom prst="ellipse">
            <a:avLst/>
          </a:prstGeom>
          <a:solidFill>
            <a:srgbClr val="F7C2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3" name="Afbeelding 12" descr="Mucoslij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4653022"/>
            <a:ext cx="3346521" cy="1942237"/>
          </a:xfrm>
          <a:prstGeom prst="rect">
            <a:avLst/>
          </a:prstGeom>
        </p:spPr>
      </p:pic>
      <p:sp>
        <p:nvSpPr>
          <p:cNvPr id="3" name="Ovaal 2"/>
          <p:cNvSpPr/>
          <p:nvPr/>
        </p:nvSpPr>
        <p:spPr>
          <a:xfrm>
            <a:off x="542727" y="-2548995"/>
            <a:ext cx="10139668" cy="9144254"/>
          </a:xfrm>
          <a:prstGeom prst="ellipse">
            <a:avLst/>
          </a:prstGeom>
          <a:solidFill>
            <a:srgbClr val="CD8C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5" name="Afbeelding 4" descr="Mucoslij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83843" y="212416"/>
            <a:ext cx="4892985" cy="2189518"/>
          </a:xfrm>
          <a:prstGeom prst="rect">
            <a:avLst/>
          </a:prstGeom>
        </p:spPr>
      </p:pic>
      <p:sp>
        <p:nvSpPr>
          <p:cNvPr id="4" name="Ovaal 3"/>
          <p:cNvSpPr/>
          <p:nvPr/>
        </p:nvSpPr>
        <p:spPr>
          <a:xfrm>
            <a:off x="4426098" y="-2548995"/>
            <a:ext cx="6088218" cy="6507868"/>
          </a:xfrm>
          <a:prstGeom prst="ellipse">
            <a:avLst/>
          </a:prstGeom>
          <a:solidFill>
            <a:srgbClr val="BB81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8" name="Afbeelding 17" descr="slapen2.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874611">
            <a:off x="3584860" y="3516674"/>
            <a:ext cx="5942530" cy="3098566"/>
          </a:xfrm>
          <a:prstGeom prst="rect">
            <a:avLst/>
          </a:prstGeom>
        </p:spPr>
      </p:pic>
    </p:spTree>
    <p:extLst>
      <p:ext uri="{BB962C8B-B14F-4D97-AF65-F5344CB8AC3E}">
        <p14:creationId xmlns:p14="http://schemas.microsoft.com/office/powerpoint/2010/main" val="13109533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TotalTime>
  <Words>419</Words>
  <Application>Microsoft Macintosh PowerPoint</Application>
  <PresentationFormat>Diavoorstelling (4:3)</PresentationFormat>
  <Paragraphs>35</Paragraphs>
  <Slides>15</Slides>
  <Notes>14</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Office-thema</vt:lpstr>
      <vt:lpstr>FLUBBERS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FLUBBERS</dc:title>
  <dc:creator>Aagje Van Impe</dc:creator>
  <cp:lastModifiedBy>Aagje Van Impe</cp:lastModifiedBy>
  <cp:revision>19</cp:revision>
  <dcterms:created xsi:type="dcterms:W3CDTF">2015-11-16T20:09:18Z</dcterms:created>
  <dcterms:modified xsi:type="dcterms:W3CDTF">2015-11-20T15:01:27Z</dcterms:modified>
</cp:coreProperties>
</file>