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59" r:id="rId5"/>
    <p:sldId id="263" r:id="rId6"/>
    <p:sldId id="261" r:id="rId7"/>
    <p:sldId id="262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9840" autoAdjust="0"/>
  </p:normalViewPr>
  <p:slideViewPr>
    <p:cSldViewPr snapToGrid="0">
      <p:cViewPr varScale="1">
        <p:scale>
          <a:sx n="87" d="100"/>
          <a:sy n="87" d="100"/>
        </p:scale>
        <p:origin x="-117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4073F-B2D5-1344-97AB-FB36D388199B}" type="datetimeFigureOut">
              <a:rPr lang="nl-NL" smtClean="0"/>
              <a:t>9/11/15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83251-11FD-B249-9174-549D9C5304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42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Bas’ eerste schooldag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616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Na een tijdje voelt Bas zich wat beter.</a:t>
            </a:r>
            <a:br>
              <a:rPr lang="nl-NL" dirty="0" smtClean="0"/>
            </a:br>
            <a:r>
              <a:rPr lang="nl-NL" dirty="0" smtClean="0"/>
              <a:t>Voor hij  terug mag gaan</a:t>
            </a:r>
            <a:r>
              <a:rPr lang="nl-NL" baseline="0" dirty="0" smtClean="0"/>
              <a:t> spelen moet hij van juf Sara een boterham eten. </a:t>
            </a:r>
            <a:br>
              <a:rPr lang="nl-NL" baseline="0" dirty="0" smtClean="0"/>
            </a:br>
            <a:r>
              <a:rPr lang="nl-NL" baseline="0" dirty="0" smtClean="0"/>
              <a:t>Zo voelt hij zich opnieuw helemaal in orde. </a:t>
            </a:r>
            <a:br>
              <a:rPr lang="nl-NL" baseline="0" dirty="0" smtClean="0"/>
            </a:br>
            <a:r>
              <a:rPr lang="nl-NL" baseline="0" dirty="0" smtClean="0"/>
              <a:t>Juf Sara rikt nog eens in Bas zijn vinger om te zien of alles écht terug oké is.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293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Lientje</a:t>
            </a:r>
            <a:r>
              <a:rPr lang="nl-NL" dirty="0" smtClean="0"/>
              <a:t> vraagt aan</a:t>
            </a:r>
            <a:r>
              <a:rPr lang="nl-NL" baseline="0" dirty="0" smtClean="0"/>
              <a:t> de juf wat er mis was met Bas. Is hij ziek?</a:t>
            </a:r>
            <a:br>
              <a:rPr lang="nl-NL" baseline="0" dirty="0" smtClean="0"/>
            </a:br>
            <a:r>
              <a:rPr lang="nl-NL" baseline="0" dirty="0" smtClean="0"/>
              <a:t>Juf Sara legt de kindjes uit dat Bas diabetes, suikerziekte heeft.</a:t>
            </a:r>
            <a:br>
              <a:rPr lang="nl-NL" baseline="0" dirty="0" smtClean="0"/>
            </a:br>
            <a:r>
              <a:rPr lang="nl-NL" baseline="0" dirty="0" smtClean="0"/>
              <a:t>Bas moet daarom elke dag 4 keer in zijn vinger prikken om het suiker in zijn bloed te meten.</a:t>
            </a:r>
            <a:br>
              <a:rPr lang="nl-NL" baseline="0" dirty="0" smtClean="0"/>
            </a:br>
            <a:r>
              <a:rPr lang="nl-NL" baseline="0" dirty="0" smtClean="0"/>
              <a:t>Ook moet hij telkens voor hij eet een spuitje insuline, een medicijn speciaal voor Bas, in zijn buik prikken.</a:t>
            </a:r>
          </a:p>
          <a:p>
            <a:r>
              <a:rPr lang="nl-NL" baseline="0" dirty="0" smtClean="0"/>
              <a:t>Bas mag niet zomaar alles eten zoals wij, vooral geen snoepjes of zoete dingen.</a:t>
            </a:r>
            <a:br>
              <a:rPr lang="nl-NL" baseline="0" dirty="0" smtClean="0"/>
            </a:br>
            <a:r>
              <a:rPr lang="nl-NL" baseline="0" dirty="0" smtClean="0"/>
              <a:t>Daarom mogen wij Bas niet zomaar een stukje van onze koek geven. </a:t>
            </a:r>
          </a:p>
          <a:p>
            <a:r>
              <a:rPr lang="nl-NL" baseline="0" dirty="0" smtClean="0"/>
              <a:t>Ook mogen we niet zomaar aan Bas’ spuitjes komen want voor ons is die insuline niet goed. </a:t>
            </a:r>
            <a:br>
              <a:rPr lang="nl-NL" baseline="0" dirty="0" smtClean="0"/>
            </a:br>
            <a:r>
              <a:rPr lang="nl-NL" baseline="0" dirty="0" smtClean="0"/>
              <a:t>Maar Bas heeft het spuitje nodig om niet ziek te worden.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438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400" dirty="0" smtClean="0"/>
              <a:t>Ver</a:t>
            </a:r>
            <a:r>
              <a:rPr lang="nl-NL" sz="1400" baseline="0" dirty="0" smtClean="0"/>
              <a:t>der is Bas net zoals alle andere kindjes.</a:t>
            </a:r>
            <a:br>
              <a:rPr lang="nl-NL" sz="1400" baseline="0" dirty="0" smtClean="0"/>
            </a:br>
            <a:r>
              <a:rPr lang="nl-NL" sz="1400" baseline="0" dirty="0" smtClean="0"/>
              <a:t>Juf Sara zegt tegen </a:t>
            </a:r>
            <a:r>
              <a:rPr lang="nl-NL" sz="1400" baseline="0" dirty="0" err="1" smtClean="0"/>
              <a:t>Lientje</a:t>
            </a:r>
            <a:r>
              <a:rPr lang="nl-NL" sz="1400" baseline="0" dirty="0" smtClean="0"/>
              <a:t> dat het super flink van haar was dat ze onmiddellijk de juf is komen halen toen ze zag dat er iets mis was met Bas. Dat verdient een dikke pluim!</a:t>
            </a:r>
          </a:p>
          <a:p>
            <a:r>
              <a:rPr lang="nl-NL" sz="1400" baseline="0" dirty="0" smtClean="0"/>
              <a:t>Ondertussen voelt bas zich terug de oude en staat hij al terug te springen op het springkasteel.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32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Bas</a:t>
            </a:r>
            <a:r>
              <a:rPr lang="nl-NL" baseline="0" dirty="0" smtClean="0"/>
              <a:t> mag voor het eerst naar school.</a:t>
            </a:r>
            <a:br>
              <a:rPr lang="nl-NL" baseline="0" dirty="0" smtClean="0"/>
            </a:br>
            <a:r>
              <a:rPr lang="nl-NL" baseline="0" dirty="0" smtClean="0"/>
              <a:t>Wanneer hij op de speelplaats komt, ziet hij een groot springkasteel staan.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95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 smtClean="0">
                <a:latin typeface="+mn-lt"/>
                <a:cs typeface="Arial Black"/>
              </a:rPr>
              <a:t>Samen met zijn mama gaat Bas dag zeggen tegen zijn nieuwe juf</a:t>
            </a:r>
            <a:r>
              <a:rPr lang="nl-NL" sz="1200" baseline="0" dirty="0" smtClean="0">
                <a:latin typeface="+mn-lt"/>
                <a:cs typeface="Arial Black"/>
              </a:rPr>
              <a:t> Sara.</a:t>
            </a:r>
            <a:br>
              <a:rPr lang="nl-NL" sz="1200" baseline="0" dirty="0" smtClean="0">
                <a:latin typeface="+mn-lt"/>
                <a:cs typeface="Arial Black"/>
              </a:rPr>
            </a:br>
            <a:r>
              <a:rPr lang="nl-NL" sz="1200" baseline="0" dirty="0" smtClean="0">
                <a:latin typeface="+mn-lt"/>
                <a:cs typeface="Arial Black"/>
              </a:rPr>
              <a:t>Bas trekt aan mama’s arm. Hij wil net als de andere kinderen op het springkasteel.</a:t>
            </a:r>
          </a:p>
          <a:p>
            <a:r>
              <a:rPr lang="nl-NL" sz="1200" baseline="0" dirty="0" smtClean="0">
                <a:latin typeface="+mn-lt"/>
                <a:cs typeface="Arial Black"/>
              </a:rPr>
              <a:t>Vlug neemt hij afscheid. </a:t>
            </a:r>
            <a:br>
              <a:rPr lang="nl-NL" sz="1200" baseline="0" dirty="0" smtClean="0">
                <a:latin typeface="+mn-lt"/>
                <a:cs typeface="Arial Black"/>
              </a:rPr>
            </a:br>
            <a:r>
              <a:rPr lang="nl-NL" sz="1200" baseline="0" dirty="0" smtClean="0">
                <a:latin typeface="+mn-lt"/>
                <a:cs typeface="Arial Black"/>
              </a:rPr>
              <a:t>Zijn mama geeft hem nog een dikke knuffel en loopt de schoolpoort uit, terug naar huis. </a:t>
            </a:r>
            <a:endParaRPr lang="nl-NL" sz="1200" dirty="0">
              <a:latin typeface="+mn-lt"/>
              <a:cs typeface="Arial Black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880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Bas leeft zich</a:t>
            </a:r>
            <a:r>
              <a:rPr lang="nl-NL" baseline="0" dirty="0" smtClean="0"/>
              <a:t> echt uit op het springkasteel. Hij springt steeds hoger en hoger! </a:t>
            </a:r>
            <a:br>
              <a:rPr lang="nl-NL" baseline="0" dirty="0" smtClean="0"/>
            </a:br>
            <a:r>
              <a:rPr lang="nl-NL" baseline="0" dirty="0" smtClean="0"/>
              <a:t>Maar plots wordt Bas héél bleek en blijft hij stil zitten op zijn poep.</a:t>
            </a:r>
            <a:br>
              <a:rPr lang="nl-NL" baseline="0" dirty="0" smtClean="0"/>
            </a:br>
            <a:r>
              <a:rPr lang="nl-NL" baseline="0" dirty="0" smtClean="0"/>
              <a:t>Alle kindjes komen rond hem staan en vragen of hij zich pijn heeft gedaan.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38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Lientje</a:t>
            </a:r>
            <a:r>
              <a:rPr lang="nl-NL" baseline="0" dirty="0" smtClean="0"/>
              <a:t> gaat vlug de juf halen. Want Bas ziet toch wel heel erg bleek.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9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Juf</a:t>
            </a:r>
            <a:r>
              <a:rPr lang="nl-NL" baseline="0" dirty="0" smtClean="0"/>
              <a:t> Sara ziet dat er iets mis is met Bas. Gelukkig heeft Bas’ mama aan juf Sara verteld dat Bas suikerziekte (diabetes) heeft. Juf Sara weet wat ze nu moet doen.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57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Vlug</a:t>
            </a:r>
            <a:r>
              <a:rPr lang="nl-NL" baseline="0" dirty="0" smtClean="0"/>
              <a:t> neemt ze een speciale pen met een naaldje en een klein computertje uit bas zijn tas.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008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Met de pen prikt juf Sara</a:t>
            </a:r>
            <a:r>
              <a:rPr lang="nl-NL" baseline="0" dirty="0" smtClean="0"/>
              <a:t> in bas zijn vinger. Er komt een klein druppeltje bloed uit zijn vinger.</a:t>
            </a:r>
          </a:p>
          <a:p>
            <a:r>
              <a:rPr lang="nl-NL" baseline="0" dirty="0" smtClean="0"/>
              <a:t>Juf Sara schuift een smal kaartje in het computertje. Het kaartje zuigt de druppel bloed uit Bas zijn vinger op.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859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Er verschijnen cijfertjes op het computertje en juf Sara kijkt bezorgd.</a:t>
            </a:r>
          </a:p>
          <a:p>
            <a:r>
              <a:rPr lang="nl-NL" dirty="0" smtClean="0"/>
              <a:t>Vlugt haalt ze wat druivensuiker,</a:t>
            </a:r>
            <a:r>
              <a:rPr lang="nl-NL" baseline="0" dirty="0" smtClean="0"/>
              <a:t> een speciaal snoepje, uit Bas zijn tas en laat het hem opeten.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83251-11FD-B249-9174-549D9C53042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35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132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778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408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393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412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498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534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199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019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62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312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B3B6-7417-4582-9514-6CC8B4F64C07}" type="datetimeFigureOut">
              <a:rPr lang="nl-BE" smtClean="0"/>
              <a:t>9/11/15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2069-51FD-4A04-9EF7-2C2B793782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41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14.png"/><Relationship Id="rId10" Type="http://schemas.openxmlformats.org/officeDocument/2006/relationships/image" Target="../media/image18.png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0.png"/><Relationship Id="rId6" Type="http://schemas.openxmlformats.org/officeDocument/2006/relationships/image" Target="../media/image23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9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762273" y="1548806"/>
            <a:ext cx="8353294" cy="2387600"/>
          </a:xfrm>
        </p:spPr>
        <p:txBody>
          <a:bodyPr>
            <a:normAutofit/>
          </a:bodyPr>
          <a:lstStyle/>
          <a:p>
            <a:r>
              <a:rPr lang="nl-BE" sz="5000" b="1" dirty="0" smtClean="0">
                <a:latin typeface="Marker Felt"/>
                <a:ea typeface="A little sunshine" panose="02000603000000000000" pitchFamily="2" charset="0"/>
                <a:cs typeface="Marker Felt"/>
              </a:rPr>
              <a:t>Bas’ eerste schooldag</a:t>
            </a:r>
            <a:endParaRPr lang="nl-BE" sz="5000" b="1" dirty="0">
              <a:latin typeface="Marker Felt"/>
              <a:ea typeface="A little sunshine" panose="02000603000000000000" pitchFamily="2" charset="0"/>
              <a:cs typeface="Marker Fe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374283" y="23516"/>
            <a:ext cx="3185208" cy="746249"/>
          </a:xfrm>
        </p:spPr>
        <p:txBody>
          <a:bodyPr>
            <a:normAutofit/>
          </a:bodyPr>
          <a:lstStyle/>
          <a:p>
            <a:r>
              <a:rPr lang="nl-BE" sz="1600" dirty="0" smtClean="0">
                <a:latin typeface="Marker Felt"/>
                <a:ea typeface="A little sunshine" panose="02000603000000000000" pitchFamily="2" charset="0"/>
                <a:cs typeface="Marker Felt"/>
              </a:rPr>
              <a:t>Kim Ros en Aagje Van Impe</a:t>
            </a:r>
            <a:endParaRPr lang="nl-BE" sz="1600" dirty="0">
              <a:latin typeface="Marker Felt"/>
              <a:ea typeface="A little sunshine" panose="02000603000000000000" pitchFamily="2" charset="0"/>
              <a:cs typeface="Marker Felt"/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534212" y="3933924"/>
            <a:ext cx="4428023" cy="593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BE" sz="2500" dirty="0" smtClean="0">
                <a:latin typeface="Marker Felt"/>
                <a:ea typeface="A little sunshine" panose="02000603000000000000" pitchFamily="2" charset="0"/>
                <a:cs typeface="Marker Felt"/>
              </a:rPr>
              <a:t>Naar school met diabetes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70"/>
          <a:stretch/>
        </p:blipFill>
        <p:spPr>
          <a:xfrm>
            <a:off x="6569242" y="265253"/>
            <a:ext cx="5526009" cy="6607037"/>
          </a:xfrm>
          <a:prstGeom prst="rect">
            <a:avLst/>
          </a:prstGeom>
        </p:spPr>
      </p:pic>
      <p:pic>
        <p:nvPicPr>
          <p:cNvPr id="4" name="Afbeelding 3" descr="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735144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7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09"/>
          <a:stretch/>
        </p:blipFill>
        <p:spPr>
          <a:xfrm>
            <a:off x="6265326" y="3282136"/>
            <a:ext cx="2570189" cy="35758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59"/>
          <a:stretch/>
        </p:blipFill>
        <p:spPr>
          <a:xfrm>
            <a:off x="1555124" y="756733"/>
            <a:ext cx="4181035" cy="6101267"/>
          </a:xfrm>
          <a:prstGeom prst="rect">
            <a:avLst/>
          </a:prstGeom>
        </p:spPr>
      </p:pic>
      <p:pic>
        <p:nvPicPr>
          <p:cNvPr id="7" name="Afbeelding 6" descr="boterh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286">
            <a:off x="5358729" y="5705005"/>
            <a:ext cx="928878" cy="1002203"/>
          </a:xfrm>
          <a:prstGeom prst="rect">
            <a:avLst/>
          </a:prstGeom>
        </p:spPr>
      </p:pic>
      <p:pic>
        <p:nvPicPr>
          <p:cNvPr id="8" name="Afbeelding 7" descr="Goede geluc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628">
            <a:off x="9045855" y="141294"/>
            <a:ext cx="2678450" cy="3860119"/>
          </a:xfrm>
          <a:prstGeom prst="rect">
            <a:avLst/>
          </a:prstGeom>
        </p:spPr>
      </p:pic>
      <p:pic>
        <p:nvPicPr>
          <p:cNvPr id="10" name="Afbeelding 9" descr="Goede geluco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0" t="35466" r="38827" b="47972"/>
          <a:stretch/>
        </p:blipFill>
        <p:spPr>
          <a:xfrm rot="768628">
            <a:off x="10335060" y="1629766"/>
            <a:ext cx="987615" cy="639367"/>
          </a:xfrm>
          <a:prstGeom prst="rect">
            <a:avLst/>
          </a:prstGeom>
        </p:spPr>
      </p:pic>
      <p:pic>
        <p:nvPicPr>
          <p:cNvPr id="9" name="Afbeelding 8" descr="Goede geluco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08" t="34394" r="15697" b="48739"/>
          <a:stretch/>
        </p:blipFill>
        <p:spPr>
          <a:xfrm rot="768628">
            <a:off x="9904320" y="1268535"/>
            <a:ext cx="1058384" cy="104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0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0" r="-1" b="42073"/>
          <a:stretch/>
        </p:blipFill>
        <p:spPr>
          <a:xfrm>
            <a:off x="2624666" y="4339165"/>
            <a:ext cx="2898174" cy="251883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09"/>
          <a:stretch/>
        </p:blipFill>
        <p:spPr>
          <a:xfrm>
            <a:off x="10059186" y="4000500"/>
            <a:ext cx="2053858" cy="28575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59"/>
          <a:stretch/>
        </p:blipFill>
        <p:spPr>
          <a:xfrm>
            <a:off x="7058471" y="2159000"/>
            <a:ext cx="3220099" cy="4699000"/>
          </a:xfrm>
          <a:prstGeom prst="rect">
            <a:avLst/>
          </a:prstGeom>
        </p:spPr>
      </p:pic>
      <p:pic>
        <p:nvPicPr>
          <p:cNvPr id="11" name="Afbeelding 10" descr="snoepj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1958">
            <a:off x="6235703" y="541832"/>
            <a:ext cx="1276705" cy="791669"/>
          </a:xfrm>
          <a:prstGeom prst="rect">
            <a:avLst/>
          </a:prstGeom>
        </p:spPr>
      </p:pic>
      <p:pic>
        <p:nvPicPr>
          <p:cNvPr id="12" name="Afbeelding 11" descr="koek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635" y="1307973"/>
            <a:ext cx="1029714" cy="991576"/>
          </a:xfrm>
          <a:prstGeom prst="rect">
            <a:avLst/>
          </a:prstGeom>
        </p:spPr>
      </p:pic>
      <p:sp>
        <p:nvSpPr>
          <p:cNvPr id="13" name="Ovaal 12"/>
          <p:cNvSpPr/>
          <p:nvPr/>
        </p:nvSpPr>
        <p:spPr>
          <a:xfrm>
            <a:off x="5799666" y="254000"/>
            <a:ext cx="2328334" cy="2243667"/>
          </a:xfrm>
          <a:prstGeom prst="ellipse">
            <a:avLst/>
          </a:prstGeom>
          <a:noFill/>
          <a:ln w="139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>
            <a:stCxn id="13" idx="7"/>
            <a:endCxn id="13" idx="3"/>
          </p:cNvCxnSpPr>
          <p:nvPr/>
        </p:nvCxnSpPr>
        <p:spPr>
          <a:xfrm flipH="1">
            <a:off x="6140643" y="582577"/>
            <a:ext cx="1646380" cy="158651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Afbeelding 17" descr="Insulinespui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96491">
            <a:off x="3593750" y="764460"/>
            <a:ext cx="476544" cy="1620856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7927">
            <a:off x="893356" y="361720"/>
            <a:ext cx="802882" cy="2049460"/>
          </a:xfrm>
          <a:prstGeom prst="rect">
            <a:avLst/>
          </a:prstGeom>
        </p:spPr>
      </p:pic>
      <p:sp>
        <p:nvSpPr>
          <p:cNvPr id="20" name="Ovaal 19"/>
          <p:cNvSpPr/>
          <p:nvPr/>
        </p:nvSpPr>
        <p:spPr>
          <a:xfrm rot="20700000">
            <a:off x="250684" y="263082"/>
            <a:ext cx="2328334" cy="2243667"/>
          </a:xfrm>
          <a:prstGeom prst="ellipse">
            <a:avLst/>
          </a:prstGeom>
          <a:noFill/>
          <a:ln w="1397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 rot="20700000">
            <a:off x="2992957" y="263083"/>
            <a:ext cx="2328334" cy="2243667"/>
          </a:xfrm>
          <a:prstGeom prst="ellipse">
            <a:avLst/>
          </a:prstGeom>
          <a:noFill/>
          <a:ln w="1397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boterha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286">
            <a:off x="4067561" y="663106"/>
            <a:ext cx="928878" cy="1002203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7" b="30961"/>
          <a:stretch/>
        </p:blipFill>
        <p:spPr>
          <a:xfrm flipH="1">
            <a:off x="0" y="3873500"/>
            <a:ext cx="3120442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1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0" y="2495176"/>
            <a:ext cx="12192000" cy="99444"/>
          </a:xfrm>
          <a:custGeom>
            <a:avLst/>
            <a:gdLst>
              <a:gd name="connsiteX0" fmla="*/ 14956972 w 14956972"/>
              <a:gd name="connsiteY0" fmla="*/ 163286 h 522515"/>
              <a:gd name="connsiteX1" fmla="*/ 14434457 w 14956972"/>
              <a:gd name="connsiteY1" fmla="*/ 195943 h 522515"/>
              <a:gd name="connsiteX2" fmla="*/ 13781315 w 14956972"/>
              <a:gd name="connsiteY2" fmla="*/ 228600 h 522515"/>
              <a:gd name="connsiteX3" fmla="*/ 12670972 w 14956972"/>
              <a:gd name="connsiteY3" fmla="*/ 359229 h 522515"/>
              <a:gd name="connsiteX4" fmla="*/ 9633857 w 14956972"/>
              <a:gd name="connsiteY4" fmla="*/ 424543 h 522515"/>
              <a:gd name="connsiteX5" fmla="*/ 8621486 w 14956972"/>
              <a:gd name="connsiteY5" fmla="*/ 457200 h 522515"/>
              <a:gd name="connsiteX6" fmla="*/ 7609115 w 14956972"/>
              <a:gd name="connsiteY6" fmla="*/ 522515 h 522515"/>
              <a:gd name="connsiteX7" fmla="*/ 5453743 w 14956972"/>
              <a:gd name="connsiteY7" fmla="*/ 457200 h 522515"/>
              <a:gd name="connsiteX8" fmla="*/ 4376057 w 14956972"/>
              <a:gd name="connsiteY8" fmla="*/ 391886 h 522515"/>
              <a:gd name="connsiteX9" fmla="*/ 3951515 w 14956972"/>
              <a:gd name="connsiteY9" fmla="*/ 359229 h 522515"/>
              <a:gd name="connsiteX10" fmla="*/ 3494315 w 14956972"/>
              <a:gd name="connsiteY10" fmla="*/ 293915 h 522515"/>
              <a:gd name="connsiteX11" fmla="*/ 3102429 w 14956972"/>
              <a:gd name="connsiteY11" fmla="*/ 261258 h 522515"/>
              <a:gd name="connsiteX12" fmla="*/ 2775857 w 14956972"/>
              <a:gd name="connsiteY12" fmla="*/ 228600 h 522515"/>
              <a:gd name="connsiteX13" fmla="*/ 1502229 w 14956972"/>
              <a:gd name="connsiteY13" fmla="*/ 163286 h 522515"/>
              <a:gd name="connsiteX14" fmla="*/ 1371600 w 14956972"/>
              <a:gd name="connsiteY14" fmla="*/ 130629 h 522515"/>
              <a:gd name="connsiteX15" fmla="*/ 326572 w 14956972"/>
              <a:gd name="connsiteY15" fmla="*/ 65315 h 522515"/>
              <a:gd name="connsiteX16" fmla="*/ 228600 w 14956972"/>
              <a:gd name="connsiteY16" fmla="*/ 32658 h 522515"/>
              <a:gd name="connsiteX17" fmla="*/ 0 w 14956972"/>
              <a:gd name="connsiteY17" fmla="*/ 0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56972" h="522515">
                <a:moveTo>
                  <a:pt x="14956972" y="163286"/>
                </a:moveTo>
                <a:lnTo>
                  <a:pt x="14434457" y="195943"/>
                </a:lnTo>
                <a:cubicBezTo>
                  <a:pt x="14216807" y="208035"/>
                  <a:pt x="13998372" y="208502"/>
                  <a:pt x="13781315" y="228600"/>
                </a:cubicBezTo>
                <a:cubicBezTo>
                  <a:pt x="13410235" y="262959"/>
                  <a:pt x="13043224" y="341642"/>
                  <a:pt x="12670972" y="359229"/>
                </a:cubicBezTo>
                <a:cubicBezTo>
                  <a:pt x="11659494" y="407015"/>
                  <a:pt x="10646167" y="400052"/>
                  <a:pt x="9633857" y="424543"/>
                </a:cubicBezTo>
                <a:lnTo>
                  <a:pt x="8621486" y="457200"/>
                </a:lnTo>
                <a:cubicBezTo>
                  <a:pt x="8284029" y="478972"/>
                  <a:pt x="7947274" y="522515"/>
                  <a:pt x="7609115" y="522515"/>
                </a:cubicBezTo>
                <a:cubicBezTo>
                  <a:pt x="6890328" y="522515"/>
                  <a:pt x="6172072" y="482855"/>
                  <a:pt x="5453743" y="457200"/>
                </a:cubicBezTo>
                <a:cubicBezTo>
                  <a:pt x="5229499" y="449191"/>
                  <a:pt x="4622276" y="409473"/>
                  <a:pt x="4376057" y="391886"/>
                </a:cubicBezTo>
                <a:cubicBezTo>
                  <a:pt x="4234486" y="381774"/>
                  <a:pt x="4092579" y="374903"/>
                  <a:pt x="3951515" y="359229"/>
                </a:cubicBezTo>
                <a:cubicBezTo>
                  <a:pt x="3798509" y="342228"/>
                  <a:pt x="3647248" y="311561"/>
                  <a:pt x="3494315" y="293915"/>
                </a:cubicBezTo>
                <a:cubicBezTo>
                  <a:pt x="3364098" y="278890"/>
                  <a:pt x="3232972" y="273126"/>
                  <a:pt x="3102429" y="261258"/>
                </a:cubicBezTo>
                <a:cubicBezTo>
                  <a:pt x="2993478" y="251353"/>
                  <a:pt x="2885089" y="234669"/>
                  <a:pt x="2775857" y="228600"/>
                </a:cubicBezTo>
                <a:cubicBezTo>
                  <a:pt x="992143" y="129504"/>
                  <a:pt x="2606454" y="248226"/>
                  <a:pt x="1502229" y="163286"/>
                </a:cubicBezTo>
                <a:cubicBezTo>
                  <a:pt x="1458686" y="152400"/>
                  <a:pt x="1416032" y="136976"/>
                  <a:pt x="1371600" y="130629"/>
                </a:cubicBezTo>
                <a:cubicBezTo>
                  <a:pt x="1055135" y="85420"/>
                  <a:pt x="609439" y="78173"/>
                  <a:pt x="326572" y="65315"/>
                </a:cubicBezTo>
                <a:cubicBezTo>
                  <a:pt x="293915" y="54429"/>
                  <a:pt x="262355" y="39409"/>
                  <a:pt x="228600" y="32658"/>
                </a:cubicBezTo>
                <a:cubicBezTo>
                  <a:pt x="153121" y="17562"/>
                  <a:pt x="0" y="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38"/>
            <a:ext cx="4296833" cy="314621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42" y="2031999"/>
            <a:ext cx="611226" cy="1337289"/>
          </a:xfrm>
          <a:prstGeom prst="rect">
            <a:avLst/>
          </a:prstGeom>
        </p:spPr>
      </p:pic>
      <p:pic>
        <p:nvPicPr>
          <p:cNvPr id="9" name="Afbeelding 8" descr="Lientje gewoon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33"/>
          <a:stretch/>
        </p:blipFill>
        <p:spPr>
          <a:xfrm>
            <a:off x="2933700" y="4085166"/>
            <a:ext cx="1747520" cy="2772834"/>
          </a:xfrm>
          <a:prstGeom prst="rect">
            <a:avLst/>
          </a:prstGeom>
        </p:spPr>
      </p:pic>
      <p:pic>
        <p:nvPicPr>
          <p:cNvPr id="10" name="Afbeelding 9" descr="dui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3830343"/>
            <a:ext cx="1206500" cy="1485503"/>
          </a:xfrm>
          <a:prstGeom prst="rect">
            <a:avLst/>
          </a:prstGeom>
        </p:spPr>
      </p:pic>
      <p:sp>
        <p:nvSpPr>
          <p:cNvPr id="11" name="Explosie 2 10"/>
          <p:cNvSpPr/>
          <p:nvPr/>
        </p:nvSpPr>
        <p:spPr>
          <a:xfrm>
            <a:off x="4741334" y="3132667"/>
            <a:ext cx="2878666" cy="2815167"/>
          </a:xfrm>
          <a:prstGeom prst="irregularSeal2">
            <a:avLst/>
          </a:prstGeom>
          <a:noFill/>
          <a:ln w="76200" cmpd="sng">
            <a:solidFill>
              <a:srgbClr val="70AD4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59"/>
          <a:stretch/>
        </p:blipFill>
        <p:spPr>
          <a:xfrm>
            <a:off x="6931471" y="2159000"/>
            <a:ext cx="3220099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1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Vrije vorm 15"/>
          <p:cNvSpPr/>
          <p:nvPr/>
        </p:nvSpPr>
        <p:spPr>
          <a:xfrm>
            <a:off x="0" y="2014697"/>
            <a:ext cx="12192000" cy="277385"/>
          </a:xfrm>
          <a:custGeom>
            <a:avLst/>
            <a:gdLst>
              <a:gd name="connsiteX0" fmla="*/ 14956972 w 14956972"/>
              <a:gd name="connsiteY0" fmla="*/ 163286 h 522515"/>
              <a:gd name="connsiteX1" fmla="*/ 14434457 w 14956972"/>
              <a:gd name="connsiteY1" fmla="*/ 195943 h 522515"/>
              <a:gd name="connsiteX2" fmla="*/ 13781315 w 14956972"/>
              <a:gd name="connsiteY2" fmla="*/ 228600 h 522515"/>
              <a:gd name="connsiteX3" fmla="*/ 12670972 w 14956972"/>
              <a:gd name="connsiteY3" fmla="*/ 359229 h 522515"/>
              <a:gd name="connsiteX4" fmla="*/ 9633857 w 14956972"/>
              <a:gd name="connsiteY4" fmla="*/ 424543 h 522515"/>
              <a:gd name="connsiteX5" fmla="*/ 8621486 w 14956972"/>
              <a:gd name="connsiteY5" fmla="*/ 457200 h 522515"/>
              <a:gd name="connsiteX6" fmla="*/ 7609115 w 14956972"/>
              <a:gd name="connsiteY6" fmla="*/ 522515 h 522515"/>
              <a:gd name="connsiteX7" fmla="*/ 5453743 w 14956972"/>
              <a:gd name="connsiteY7" fmla="*/ 457200 h 522515"/>
              <a:gd name="connsiteX8" fmla="*/ 4376057 w 14956972"/>
              <a:gd name="connsiteY8" fmla="*/ 391886 h 522515"/>
              <a:gd name="connsiteX9" fmla="*/ 3951515 w 14956972"/>
              <a:gd name="connsiteY9" fmla="*/ 359229 h 522515"/>
              <a:gd name="connsiteX10" fmla="*/ 3494315 w 14956972"/>
              <a:gd name="connsiteY10" fmla="*/ 293915 h 522515"/>
              <a:gd name="connsiteX11" fmla="*/ 3102429 w 14956972"/>
              <a:gd name="connsiteY11" fmla="*/ 261258 h 522515"/>
              <a:gd name="connsiteX12" fmla="*/ 2775857 w 14956972"/>
              <a:gd name="connsiteY12" fmla="*/ 228600 h 522515"/>
              <a:gd name="connsiteX13" fmla="*/ 1502229 w 14956972"/>
              <a:gd name="connsiteY13" fmla="*/ 163286 h 522515"/>
              <a:gd name="connsiteX14" fmla="*/ 1371600 w 14956972"/>
              <a:gd name="connsiteY14" fmla="*/ 130629 h 522515"/>
              <a:gd name="connsiteX15" fmla="*/ 326572 w 14956972"/>
              <a:gd name="connsiteY15" fmla="*/ 65315 h 522515"/>
              <a:gd name="connsiteX16" fmla="*/ 228600 w 14956972"/>
              <a:gd name="connsiteY16" fmla="*/ 32658 h 522515"/>
              <a:gd name="connsiteX17" fmla="*/ 0 w 14956972"/>
              <a:gd name="connsiteY17" fmla="*/ 0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56972" h="522515">
                <a:moveTo>
                  <a:pt x="14956972" y="163286"/>
                </a:moveTo>
                <a:lnTo>
                  <a:pt x="14434457" y="195943"/>
                </a:lnTo>
                <a:cubicBezTo>
                  <a:pt x="14216807" y="208035"/>
                  <a:pt x="13998372" y="208502"/>
                  <a:pt x="13781315" y="228600"/>
                </a:cubicBezTo>
                <a:cubicBezTo>
                  <a:pt x="13410235" y="262959"/>
                  <a:pt x="13043224" y="341642"/>
                  <a:pt x="12670972" y="359229"/>
                </a:cubicBezTo>
                <a:cubicBezTo>
                  <a:pt x="11659494" y="407015"/>
                  <a:pt x="10646167" y="400052"/>
                  <a:pt x="9633857" y="424543"/>
                </a:cubicBezTo>
                <a:lnTo>
                  <a:pt x="8621486" y="457200"/>
                </a:lnTo>
                <a:cubicBezTo>
                  <a:pt x="8284029" y="478972"/>
                  <a:pt x="7947274" y="522515"/>
                  <a:pt x="7609115" y="522515"/>
                </a:cubicBezTo>
                <a:cubicBezTo>
                  <a:pt x="6890328" y="522515"/>
                  <a:pt x="6172072" y="482855"/>
                  <a:pt x="5453743" y="457200"/>
                </a:cubicBezTo>
                <a:cubicBezTo>
                  <a:pt x="5229499" y="449191"/>
                  <a:pt x="4622276" y="409473"/>
                  <a:pt x="4376057" y="391886"/>
                </a:cubicBezTo>
                <a:cubicBezTo>
                  <a:pt x="4234486" y="381774"/>
                  <a:pt x="4092579" y="374903"/>
                  <a:pt x="3951515" y="359229"/>
                </a:cubicBezTo>
                <a:cubicBezTo>
                  <a:pt x="3798509" y="342228"/>
                  <a:pt x="3647248" y="311561"/>
                  <a:pt x="3494315" y="293915"/>
                </a:cubicBezTo>
                <a:cubicBezTo>
                  <a:pt x="3364098" y="278890"/>
                  <a:pt x="3232972" y="273126"/>
                  <a:pt x="3102429" y="261258"/>
                </a:cubicBezTo>
                <a:cubicBezTo>
                  <a:pt x="2993478" y="251353"/>
                  <a:pt x="2885089" y="234669"/>
                  <a:pt x="2775857" y="228600"/>
                </a:cubicBezTo>
                <a:cubicBezTo>
                  <a:pt x="992143" y="129504"/>
                  <a:pt x="2606454" y="248226"/>
                  <a:pt x="1502229" y="163286"/>
                </a:cubicBezTo>
                <a:cubicBezTo>
                  <a:pt x="1458686" y="152400"/>
                  <a:pt x="1416032" y="136976"/>
                  <a:pt x="1371600" y="130629"/>
                </a:cubicBezTo>
                <a:cubicBezTo>
                  <a:pt x="1055135" y="85420"/>
                  <a:pt x="609439" y="78173"/>
                  <a:pt x="326572" y="65315"/>
                </a:cubicBezTo>
                <a:cubicBezTo>
                  <a:pt x="293915" y="54429"/>
                  <a:pt x="262355" y="39409"/>
                  <a:pt x="228600" y="32658"/>
                </a:cubicBezTo>
                <a:cubicBezTo>
                  <a:pt x="153121" y="17562"/>
                  <a:pt x="0" y="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14" y="2620593"/>
            <a:ext cx="1880726" cy="4114801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657" y="680436"/>
            <a:ext cx="3181903" cy="232984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42" y="2598821"/>
            <a:ext cx="1880726" cy="41148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116" y="680438"/>
            <a:ext cx="3225444" cy="2361727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89" y="1486499"/>
            <a:ext cx="1949279" cy="524889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74" y="1464727"/>
            <a:ext cx="1949279" cy="524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0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/>
          <p:nvPr/>
        </p:nvSpPr>
        <p:spPr>
          <a:xfrm>
            <a:off x="-116775" y="2073094"/>
            <a:ext cx="12308775" cy="164306"/>
          </a:xfrm>
          <a:custGeom>
            <a:avLst/>
            <a:gdLst>
              <a:gd name="connsiteX0" fmla="*/ 14956972 w 14956972"/>
              <a:gd name="connsiteY0" fmla="*/ 163286 h 522515"/>
              <a:gd name="connsiteX1" fmla="*/ 14434457 w 14956972"/>
              <a:gd name="connsiteY1" fmla="*/ 195943 h 522515"/>
              <a:gd name="connsiteX2" fmla="*/ 13781315 w 14956972"/>
              <a:gd name="connsiteY2" fmla="*/ 228600 h 522515"/>
              <a:gd name="connsiteX3" fmla="*/ 12670972 w 14956972"/>
              <a:gd name="connsiteY3" fmla="*/ 359229 h 522515"/>
              <a:gd name="connsiteX4" fmla="*/ 9633857 w 14956972"/>
              <a:gd name="connsiteY4" fmla="*/ 424543 h 522515"/>
              <a:gd name="connsiteX5" fmla="*/ 8621486 w 14956972"/>
              <a:gd name="connsiteY5" fmla="*/ 457200 h 522515"/>
              <a:gd name="connsiteX6" fmla="*/ 7609115 w 14956972"/>
              <a:gd name="connsiteY6" fmla="*/ 522515 h 522515"/>
              <a:gd name="connsiteX7" fmla="*/ 5453743 w 14956972"/>
              <a:gd name="connsiteY7" fmla="*/ 457200 h 522515"/>
              <a:gd name="connsiteX8" fmla="*/ 4376057 w 14956972"/>
              <a:gd name="connsiteY8" fmla="*/ 391886 h 522515"/>
              <a:gd name="connsiteX9" fmla="*/ 3951515 w 14956972"/>
              <a:gd name="connsiteY9" fmla="*/ 359229 h 522515"/>
              <a:gd name="connsiteX10" fmla="*/ 3494315 w 14956972"/>
              <a:gd name="connsiteY10" fmla="*/ 293915 h 522515"/>
              <a:gd name="connsiteX11" fmla="*/ 3102429 w 14956972"/>
              <a:gd name="connsiteY11" fmla="*/ 261258 h 522515"/>
              <a:gd name="connsiteX12" fmla="*/ 2775857 w 14956972"/>
              <a:gd name="connsiteY12" fmla="*/ 228600 h 522515"/>
              <a:gd name="connsiteX13" fmla="*/ 1502229 w 14956972"/>
              <a:gd name="connsiteY13" fmla="*/ 163286 h 522515"/>
              <a:gd name="connsiteX14" fmla="*/ 1371600 w 14956972"/>
              <a:gd name="connsiteY14" fmla="*/ 130629 h 522515"/>
              <a:gd name="connsiteX15" fmla="*/ 326572 w 14956972"/>
              <a:gd name="connsiteY15" fmla="*/ 65315 h 522515"/>
              <a:gd name="connsiteX16" fmla="*/ 228600 w 14956972"/>
              <a:gd name="connsiteY16" fmla="*/ 32658 h 522515"/>
              <a:gd name="connsiteX17" fmla="*/ 0 w 14956972"/>
              <a:gd name="connsiteY17" fmla="*/ 0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56972" h="522515">
                <a:moveTo>
                  <a:pt x="14956972" y="163286"/>
                </a:moveTo>
                <a:lnTo>
                  <a:pt x="14434457" y="195943"/>
                </a:lnTo>
                <a:cubicBezTo>
                  <a:pt x="14216807" y="208035"/>
                  <a:pt x="13998372" y="208502"/>
                  <a:pt x="13781315" y="228600"/>
                </a:cubicBezTo>
                <a:cubicBezTo>
                  <a:pt x="13410235" y="262959"/>
                  <a:pt x="13043224" y="341642"/>
                  <a:pt x="12670972" y="359229"/>
                </a:cubicBezTo>
                <a:cubicBezTo>
                  <a:pt x="11659494" y="407015"/>
                  <a:pt x="10646167" y="400052"/>
                  <a:pt x="9633857" y="424543"/>
                </a:cubicBezTo>
                <a:lnTo>
                  <a:pt x="8621486" y="457200"/>
                </a:lnTo>
                <a:cubicBezTo>
                  <a:pt x="8284029" y="478972"/>
                  <a:pt x="7947274" y="522515"/>
                  <a:pt x="7609115" y="522515"/>
                </a:cubicBezTo>
                <a:cubicBezTo>
                  <a:pt x="6890328" y="522515"/>
                  <a:pt x="6172072" y="482855"/>
                  <a:pt x="5453743" y="457200"/>
                </a:cubicBezTo>
                <a:cubicBezTo>
                  <a:pt x="5229499" y="449191"/>
                  <a:pt x="4622276" y="409473"/>
                  <a:pt x="4376057" y="391886"/>
                </a:cubicBezTo>
                <a:cubicBezTo>
                  <a:pt x="4234486" y="381774"/>
                  <a:pt x="4092579" y="374903"/>
                  <a:pt x="3951515" y="359229"/>
                </a:cubicBezTo>
                <a:cubicBezTo>
                  <a:pt x="3798509" y="342228"/>
                  <a:pt x="3647248" y="311561"/>
                  <a:pt x="3494315" y="293915"/>
                </a:cubicBezTo>
                <a:cubicBezTo>
                  <a:pt x="3364098" y="278890"/>
                  <a:pt x="3232972" y="273126"/>
                  <a:pt x="3102429" y="261258"/>
                </a:cubicBezTo>
                <a:cubicBezTo>
                  <a:pt x="2993478" y="251353"/>
                  <a:pt x="2885089" y="234669"/>
                  <a:pt x="2775857" y="228600"/>
                </a:cubicBezTo>
                <a:cubicBezTo>
                  <a:pt x="992143" y="129504"/>
                  <a:pt x="2606454" y="248226"/>
                  <a:pt x="1502229" y="163286"/>
                </a:cubicBezTo>
                <a:cubicBezTo>
                  <a:pt x="1458686" y="152400"/>
                  <a:pt x="1416032" y="136976"/>
                  <a:pt x="1371600" y="130629"/>
                </a:cubicBezTo>
                <a:cubicBezTo>
                  <a:pt x="1055135" y="85420"/>
                  <a:pt x="609439" y="78173"/>
                  <a:pt x="326572" y="65315"/>
                </a:cubicBezTo>
                <a:cubicBezTo>
                  <a:pt x="293915" y="54429"/>
                  <a:pt x="262355" y="39409"/>
                  <a:pt x="228600" y="32658"/>
                </a:cubicBezTo>
                <a:cubicBezTo>
                  <a:pt x="153121" y="17562"/>
                  <a:pt x="0" y="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116" y="680438"/>
            <a:ext cx="3225444" cy="236172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733" y="2682805"/>
            <a:ext cx="1704751" cy="3729789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454" y="1163699"/>
            <a:ext cx="1949279" cy="52488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965" y="1916844"/>
            <a:ext cx="1985749" cy="46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4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/>
          <p:nvPr/>
        </p:nvSpPr>
        <p:spPr>
          <a:xfrm>
            <a:off x="0" y="5360153"/>
            <a:ext cx="12308775" cy="164306"/>
          </a:xfrm>
          <a:custGeom>
            <a:avLst/>
            <a:gdLst>
              <a:gd name="connsiteX0" fmla="*/ 14956972 w 14956972"/>
              <a:gd name="connsiteY0" fmla="*/ 163286 h 522515"/>
              <a:gd name="connsiteX1" fmla="*/ 14434457 w 14956972"/>
              <a:gd name="connsiteY1" fmla="*/ 195943 h 522515"/>
              <a:gd name="connsiteX2" fmla="*/ 13781315 w 14956972"/>
              <a:gd name="connsiteY2" fmla="*/ 228600 h 522515"/>
              <a:gd name="connsiteX3" fmla="*/ 12670972 w 14956972"/>
              <a:gd name="connsiteY3" fmla="*/ 359229 h 522515"/>
              <a:gd name="connsiteX4" fmla="*/ 9633857 w 14956972"/>
              <a:gd name="connsiteY4" fmla="*/ 424543 h 522515"/>
              <a:gd name="connsiteX5" fmla="*/ 8621486 w 14956972"/>
              <a:gd name="connsiteY5" fmla="*/ 457200 h 522515"/>
              <a:gd name="connsiteX6" fmla="*/ 7609115 w 14956972"/>
              <a:gd name="connsiteY6" fmla="*/ 522515 h 522515"/>
              <a:gd name="connsiteX7" fmla="*/ 5453743 w 14956972"/>
              <a:gd name="connsiteY7" fmla="*/ 457200 h 522515"/>
              <a:gd name="connsiteX8" fmla="*/ 4376057 w 14956972"/>
              <a:gd name="connsiteY8" fmla="*/ 391886 h 522515"/>
              <a:gd name="connsiteX9" fmla="*/ 3951515 w 14956972"/>
              <a:gd name="connsiteY9" fmla="*/ 359229 h 522515"/>
              <a:gd name="connsiteX10" fmla="*/ 3494315 w 14956972"/>
              <a:gd name="connsiteY10" fmla="*/ 293915 h 522515"/>
              <a:gd name="connsiteX11" fmla="*/ 3102429 w 14956972"/>
              <a:gd name="connsiteY11" fmla="*/ 261258 h 522515"/>
              <a:gd name="connsiteX12" fmla="*/ 2775857 w 14956972"/>
              <a:gd name="connsiteY12" fmla="*/ 228600 h 522515"/>
              <a:gd name="connsiteX13" fmla="*/ 1502229 w 14956972"/>
              <a:gd name="connsiteY13" fmla="*/ 163286 h 522515"/>
              <a:gd name="connsiteX14" fmla="*/ 1371600 w 14956972"/>
              <a:gd name="connsiteY14" fmla="*/ 130629 h 522515"/>
              <a:gd name="connsiteX15" fmla="*/ 326572 w 14956972"/>
              <a:gd name="connsiteY15" fmla="*/ 65315 h 522515"/>
              <a:gd name="connsiteX16" fmla="*/ 228600 w 14956972"/>
              <a:gd name="connsiteY16" fmla="*/ 32658 h 522515"/>
              <a:gd name="connsiteX17" fmla="*/ 0 w 14956972"/>
              <a:gd name="connsiteY17" fmla="*/ 0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56972" h="522515">
                <a:moveTo>
                  <a:pt x="14956972" y="163286"/>
                </a:moveTo>
                <a:lnTo>
                  <a:pt x="14434457" y="195943"/>
                </a:lnTo>
                <a:cubicBezTo>
                  <a:pt x="14216807" y="208035"/>
                  <a:pt x="13998372" y="208502"/>
                  <a:pt x="13781315" y="228600"/>
                </a:cubicBezTo>
                <a:cubicBezTo>
                  <a:pt x="13410235" y="262959"/>
                  <a:pt x="13043224" y="341642"/>
                  <a:pt x="12670972" y="359229"/>
                </a:cubicBezTo>
                <a:cubicBezTo>
                  <a:pt x="11659494" y="407015"/>
                  <a:pt x="10646167" y="400052"/>
                  <a:pt x="9633857" y="424543"/>
                </a:cubicBezTo>
                <a:lnTo>
                  <a:pt x="8621486" y="457200"/>
                </a:lnTo>
                <a:cubicBezTo>
                  <a:pt x="8284029" y="478972"/>
                  <a:pt x="7947274" y="522515"/>
                  <a:pt x="7609115" y="522515"/>
                </a:cubicBezTo>
                <a:cubicBezTo>
                  <a:pt x="6890328" y="522515"/>
                  <a:pt x="6172072" y="482855"/>
                  <a:pt x="5453743" y="457200"/>
                </a:cubicBezTo>
                <a:cubicBezTo>
                  <a:pt x="5229499" y="449191"/>
                  <a:pt x="4622276" y="409473"/>
                  <a:pt x="4376057" y="391886"/>
                </a:cubicBezTo>
                <a:cubicBezTo>
                  <a:pt x="4234486" y="381774"/>
                  <a:pt x="4092579" y="374903"/>
                  <a:pt x="3951515" y="359229"/>
                </a:cubicBezTo>
                <a:cubicBezTo>
                  <a:pt x="3798509" y="342228"/>
                  <a:pt x="3647248" y="311561"/>
                  <a:pt x="3494315" y="293915"/>
                </a:cubicBezTo>
                <a:cubicBezTo>
                  <a:pt x="3364098" y="278890"/>
                  <a:pt x="3232972" y="273126"/>
                  <a:pt x="3102429" y="261258"/>
                </a:cubicBezTo>
                <a:cubicBezTo>
                  <a:pt x="2993478" y="251353"/>
                  <a:pt x="2885089" y="234669"/>
                  <a:pt x="2775857" y="228600"/>
                </a:cubicBezTo>
                <a:cubicBezTo>
                  <a:pt x="992143" y="129504"/>
                  <a:pt x="2606454" y="248226"/>
                  <a:pt x="1502229" y="163286"/>
                </a:cubicBezTo>
                <a:cubicBezTo>
                  <a:pt x="1458686" y="152400"/>
                  <a:pt x="1416032" y="136976"/>
                  <a:pt x="1371600" y="130629"/>
                </a:cubicBezTo>
                <a:cubicBezTo>
                  <a:pt x="1055135" y="85420"/>
                  <a:pt x="609439" y="78173"/>
                  <a:pt x="326572" y="65315"/>
                </a:cubicBezTo>
                <a:cubicBezTo>
                  <a:pt x="293915" y="54429"/>
                  <a:pt x="262355" y="39409"/>
                  <a:pt x="228600" y="32658"/>
                </a:cubicBezTo>
                <a:cubicBezTo>
                  <a:pt x="153121" y="17562"/>
                  <a:pt x="0" y="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995"/>
            <a:ext cx="8742130" cy="64259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48697" y="3280416"/>
            <a:ext cx="2166663" cy="33284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098" y="2509524"/>
            <a:ext cx="4303931" cy="409938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099" y="2509526"/>
            <a:ext cx="4303930" cy="409938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665" y="3280415"/>
            <a:ext cx="1747671" cy="43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9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/>
          <p:nvPr/>
        </p:nvSpPr>
        <p:spPr>
          <a:xfrm>
            <a:off x="0" y="6125882"/>
            <a:ext cx="12192000" cy="220341"/>
          </a:xfrm>
          <a:custGeom>
            <a:avLst/>
            <a:gdLst>
              <a:gd name="connsiteX0" fmla="*/ 14956972 w 14956972"/>
              <a:gd name="connsiteY0" fmla="*/ 163286 h 522515"/>
              <a:gd name="connsiteX1" fmla="*/ 14434457 w 14956972"/>
              <a:gd name="connsiteY1" fmla="*/ 195943 h 522515"/>
              <a:gd name="connsiteX2" fmla="*/ 13781315 w 14956972"/>
              <a:gd name="connsiteY2" fmla="*/ 228600 h 522515"/>
              <a:gd name="connsiteX3" fmla="*/ 12670972 w 14956972"/>
              <a:gd name="connsiteY3" fmla="*/ 359229 h 522515"/>
              <a:gd name="connsiteX4" fmla="*/ 9633857 w 14956972"/>
              <a:gd name="connsiteY4" fmla="*/ 424543 h 522515"/>
              <a:gd name="connsiteX5" fmla="*/ 8621486 w 14956972"/>
              <a:gd name="connsiteY5" fmla="*/ 457200 h 522515"/>
              <a:gd name="connsiteX6" fmla="*/ 7609115 w 14956972"/>
              <a:gd name="connsiteY6" fmla="*/ 522515 h 522515"/>
              <a:gd name="connsiteX7" fmla="*/ 5453743 w 14956972"/>
              <a:gd name="connsiteY7" fmla="*/ 457200 h 522515"/>
              <a:gd name="connsiteX8" fmla="*/ 4376057 w 14956972"/>
              <a:gd name="connsiteY8" fmla="*/ 391886 h 522515"/>
              <a:gd name="connsiteX9" fmla="*/ 3951515 w 14956972"/>
              <a:gd name="connsiteY9" fmla="*/ 359229 h 522515"/>
              <a:gd name="connsiteX10" fmla="*/ 3494315 w 14956972"/>
              <a:gd name="connsiteY10" fmla="*/ 293915 h 522515"/>
              <a:gd name="connsiteX11" fmla="*/ 3102429 w 14956972"/>
              <a:gd name="connsiteY11" fmla="*/ 261258 h 522515"/>
              <a:gd name="connsiteX12" fmla="*/ 2775857 w 14956972"/>
              <a:gd name="connsiteY12" fmla="*/ 228600 h 522515"/>
              <a:gd name="connsiteX13" fmla="*/ 1502229 w 14956972"/>
              <a:gd name="connsiteY13" fmla="*/ 163286 h 522515"/>
              <a:gd name="connsiteX14" fmla="*/ 1371600 w 14956972"/>
              <a:gd name="connsiteY14" fmla="*/ 130629 h 522515"/>
              <a:gd name="connsiteX15" fmla="*/ 326572 w 14956972"/>
              <a:gd name="connsiteY15" fmla="*/ 65315 h 522515"/>
              <a:gd name="connsiteX16" fmla="*/ 228600 w 14956972"/>
              <a:gd name="connsiteY16" fmla="*/ 32658 h 522515"/>
              <a:gd name="connsiteX17" fmla="*/ 0 w 14956972"/>
              <a:gd name="connsiteY17" fmla="*/ 0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56972" h="522515">
                <a:moveTo>
                  <a:pt x="14956972" y="163286"/>
                </a:moveTo>
                <a:lnTo>
                  <a:pt x="14434457" y="195943"/>
                </a:lnTo>
                <a:cubicBezTo>
                  <a:pt x="14216807" y="208035"/>
                  <a:pt x="13998372" y="208502"/>
                  <a:pt x="13781315" y="228600"/>
                </a:cubicBezTo>
                <a:cubicBezTo>
                  <a:pt x="13410235" y="262959"/>
                  <a:pt x="13043224" y="341642"/>
                  <a:pt x="12670972" y="359229"/>
                </a:cubicBezTo>
                <a:cubicBezTo>
                  <a:pt x="11659494" y="407015"/>
                  <a:pt x="10646167" y="400052"/>
                  <a:pt x="9633857" y="424543"/>
                </a:cubicBezTo>
                <a:lnTo>
                  <a:pt x="8621486" y="457200"/>
                </a:lnTo>
                <a:cubicBezTo>
                  <a:pt x="8284029" y="478972"/>
                  <a:pt x="7947274" y="522515"/>
                  <a:pt x="7609115" y="522515"/>
                </a:cubicBezTo>
                <a:cubicBezTo>
                  <a:pt x="6890328" y="522515"/>
                  <a:pt x="6172072" y="482855"/>
                  <a:pt x="5453743" y="457200"/>
                </a:cubicBezTo>
                <a:cubicBezTo>
                  <a:pt x="5229499" y="449191"/>
                  <a:pt x="4622276" y="409473"/>
                  <a:pt x="4376057" y="391886"/>
                </a:cubicBezTo>
                <a:cubicBezTo>
                  <a:pt x="4234486" y="381774"/>
                  <a:pt x="4092579" y="374903"/>
                  <a:pt x="3951515" y="359229"/>
                </a:cubicBezTo>
                <a:cubicBezTo>
                  <a:pt x="3798509" y="342228"/>
                  <a:pt x="3647248" y="311561"/>
                  <a:pt x="3494315" y="293915"/>
                </a:cubicBezTo>
                <a:cubicBezTo>
                  <a:pt x="3364098" y="278890"/>
                  <a:pt x="3232972" y="273126"/>
                  <a:pt x="3102429" y="261258"/>
                </a:cubicBezTo>
                <a:cubicBezTo>
                  <a:pt x="2993478" y="251353"/>
                  <a:pt x="2885089" y="234669"/>
                  <a:pt x="2775857" y="228600"/>
                </a:cubicBezTo>
                <a:cubicBezTo>
                  <a:pt x="992143" y="129504"/>
                  <a:pt x="2606454" y="248226"/>
                  <a:pt x="1502229" y="163286"/>
                </a:cubicBezTo>
                <a:cubicBezTo>
                  <a:pt x="1458686" y="152400"/>
                  <a:pt x="1416032" y="136976"/>
                  <a:pt x="1371600" y="130629"/>
                </a:cubicBezTo>
                <a:cubicBezTo>
                  <a:pt x="1055135" y="85420"/>
                  <a:pt x="609439" y="78173"/>
                  <a:pt x="326572" y="65315"/>
                </a:cubicBezTo>
                <a:cubicBezTo>
                  <a:pt x="293915" y="54429"/>
                  <a:pt x="262355" y="39409"/>
                  <a:pt x="228600" y="32658"/>
                </a:cubicBezTo>
                <a:cubicBezTo>
                  <a:pt x="153121" y="17562"/>
                  <a:pt x="0" y="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05496" y="3202975"/>
            <a:ext cx="2166663" cy="332849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22"/>
          <a:stretch/>
        </p:blipFill>
        <p:spPr>
          <a:xfrm>
            <a:off x="0" y="197864"/>
            <a:ext cx="741130" cy="64259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6"/>
          <a:stretch/>
        </p:blipFill>
        <p:spPr>
          <a:xfrm>
            <a:off x="-1" y="2464088"/>
            <a:ext cx="2738791" cy="409938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159" y="1990365"/>
            <a:ext cx="1985749" cy="46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9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7"/>
          <p:cNvSpPr/>
          <p:nvPr/>
        </p:nvSpPr>
        <p:spPr>
          <a:xfrm>
            <a:off x="-116775" y="5679112"/>
            <a:ext cx="12308775" cy="164306"/>
          </a:xfrm>
          <a:custGeom>
            <a:avLst/>
            <a:gdLst>
              <a:gd name="connsiteX0" fmla="*/ 14956972 w 14956972"/>
              <a:gd name="connsiteY0" fmla="*/ 163286 h 522515"/>
              <a:gd name="connsiteX1" fmla="*/ 14434457 w 14956972"/>
              <a:gd name="connsiteY1" fmla="*/ 195943 h 522515"/>
              <a:gd name="connsiteX2" fmla="*/ 13781315 w 14956972"/>
              <a:gd name="connsiteY2" fmla="*/ 228600 h 522515"/>
              <a:gd name="connsiteX3" fmla="*/ 12670972 w 14956972"/>
              <a:gd name="connsiteY3" fmla="*/ 359229 h 522515"/>
              <a:gd name="connsiteX4" fmla="*/ 9633857 w 14956972"/>
              <a:gd name="connsiteY4" fmla="*/ 424543 h 522515"/>
              <a:gd name="connsiteX5" fmla="*/ 8621486 w 14956972"/>
              <a:gd name="connsiteY5" fmla="*/ 457200 h 522515"/>
              <a:gd name="connsiteX6" fmla="*/ 7609115 w 14956972"/>
              <a:gd name="connsiteY6" fmla="*/ 522515 h 522515"/>
              <a:gd name="connsiteX7" fmla="*/ 5453743 w 14956972"/>
              <a:gd name="connsiteY7" fmla="*/ 457200 h 522515"/>
              <a:gd name="connsiteX8" fmla="*/ 4376057 w 14956972"/>
              <a:gd name="connsiteY8" fmla="*/ 391886 h 522515"/>
              <a:gd name="connsiteX9" fmla="*/ 3951515 w 14956972"/>
              <a:gd name="connsiteY9" fmla="*/ 359229 h 522515"/>
              <a:gd name="connsiteX10" fmla="*/ 3494315 w 14956972"/>
              <a:gd name="connsiteY10" fmla="*/ 293915 h 522515"/>
              <a:gd name="connsiteX11" fmla="*/ 3102429 w 14956972"/>
              <a:gd name="connsiteY11" fmla="*/ 261258 h 522515"/>
              <a:gd name="connsiteX12" fmla="*/ 2775857 w 14956972"/>
              <a:gd name="connsiteY12" fmla="*/ 228600 h 522515"/>
              <a:gd name="connsiteX13" fmla="*/ 1502229 w 14956972"/>
              <a:gd name="connsiteY13" fmla="*/ 163286 h 522515"/>
              <a:gd name="connsiteX14" fmla="*/ 1371600 w 14956972"/>
              <a:gd name="connsiteY14" fmla="*/ 130629 h 522515"/>
              <a:gd name="connsiteX15" fmla="*/ 326572 w 14956972"/>
              <a:gd name="connsiteY15" fmla="*/ 65315 h 522515"/>
              <a:gd name="connsiteX16" fmla="*/ 228600 w 14956972"/>
              <a:gd name="connsiteY16" fmla="*/ 32658 h 522515"/>
              <a:gd name="connsiteX17" fmla="*/ 0 w 14956972"/>
              <a:gd name="connsiteY17" fmla="*/ 0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56972" h="522515">
                <a:moveTo>
                  <a:pt x="14956972" y="163286"/>
                </a:moveTo>
                <a:lnTo>
                  <a:pt x="14434457" y="195943"/>
                </a:lnTo>
                <a:cubicBezTo>
                  <a:pt x="14216807" y="208035"/>
                  <a:pt x="13998372" y="208502"/>
                  <a:pt x="13781315" y="228600"/>
                </a:cubicBezTo>
                <a:cubicBezTo>
                  <a:pt x="13410235" y="262959"/>
                  <a:pt x="13043224" y="341642"/>
                  <a:pt x="12670972" y="359229"/>
                </a:cubicBezTo>
                <a:cubicBezTo>
                  <a:pt x="11659494" y="407015"/>
                  <a:pt x="10646167" y="400052"/>
                  <a:pt x="9633857" y="424543"/>
                </a:cubicBezTo>
                <a:lnTo>
                  <a:pt x="8621486" y="457200"/>
                </a:lnTo>
                <a:cubicBezTo>
                  <a:pt x="8284029" y="478972"/>
                  <a:pt x="7947274" y="522515"/>
                  <a:pt x="7609115" y="522515"/>
                </a:cubicBezTo>
                <a:cubicBezTo>
                  <a:pt x="6890328" y="522515"/>
                  <a:pt x="6172072" y="482855"/>
                  <a:pt x="5453743" y="457200"/>
                </a:cubicBezTo>
                <a:cubicBezTo>
                  <a:pt x="5229499" y="449191"/>
                  <a:pt x="4622276" y="409473"/>
                  <a:pt x="4376057" y="391886"/>
                </a:cubicBezTo>
                <a:cubicBezTo>
                  <a:pt x="4234486" y="381774"/>
                  <a:pt x="4092579" y="374903"/>
                  <a:pt x="3951515" y="359229"/>
                </a:cubicBezTo>
                <a:cubicBezTo>
                  <a:pt x="3798509" y="342228"/>
                  <a:pt x="3647248" y="311561"/>
                  <a:pt x="3494315" y="293915"/>
                </a:cubicBezTo>
                <a:cubicBezTo>
                  <a:pt x="3364098" y="278890"/>
                  <a:pt x="3232972" y="273126"/>
                  <a:pt x="3102429" y="261258"/>
                </a:cubicBezTo>
                <a:cubicBezTo>
                  <a:pt x="2993478" y="251353"/>
                  <a:pt x="2885089" y="234669"/>
                  <a:pt x="2775857" y="228600"/>
                </a:cubicBezTo>
                <a:cubicBezTo>
                  <a:pt x="992143" y="129504"/>
                  <a:pt x="2606454" y="248226"/>
                  <a:pt x="1502229" y="163286"/>
                </a:cubicBezTo>
                <a:cubicBezTo>
                  <a:pt x="1458686" y="152400"/>
                  <a:pt x="1416032" y="136976"/>
                  <a:pt x="1371600" y="130629"/>
                </a:cubicBezTo>
                <a:cubicBezTo>
                  <a:pt x="1055135" y="85420"/>
                  <a:pt x="609439" y="78173"/>
                  <a:pt x="326572" y="65315"/>
                </a:cubicBezTo>
                <a:cubicBezTo>
                  <a:pt x="293915" y="54429"/>
                  <a:pt x="262355" y="39409"/>
                  <a:pt x="228600" y="32658"/>
                </a:cubicBezTo>
                <a:cubicBezTo>
                  <a:pt x="153121" y="17562"/>
                  <a:pt x="0" y="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>
              <a:solidFill>
                <a:srgbClr val="7F7F7F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995"/>
            <a:ext cx="8742130" cy="64259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0" y="3098923"/>
            <a:ext cx="2284804" cy="350998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285999"/>
            <a:ext cx="4538609" cy="432291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983" y="2046518"/>
            <a:ext cx="1985749" cy="46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943" y="1122480"/>
            <a:ext cx="3800169" cy="461304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992" y="624597"/>
            <a:ext cx="1249788" cy="560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8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200" y="1266460"/>
            <a:ext cx="1418800" cy="449650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7927">
            <a:off x="1658002" y="-1061188"/>
            <a:ext cx="3196241" cy="81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7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800" y="281516"/>
            <a:ext cx="4502495" cy="648889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69" y="407504"/>
            <a:ext cx="660457" cy="2093141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469236" y="2268471"/>
            <a:ext cx="21086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0" dirty="0" smtClean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2.5</a:t>
            </a:r>
            <a:endParaRPr lang="nl-NL" sz="9000" dirty="0">
              <a:solidFill>
                <a:schemeClr val="bg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6" name="Afbeelding 5" descr="druivensuik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800" y="2784431"/>
            <a:ext cx="1988538" cy="1651000"/>
          </a:xfrm>
          <a:prstGeom prst="rect">
            <a:avLst/>
          </a:prstGeom>
        </p:spPr>
      </p:pic>
      <p:pic>
        <p:nvPicPr>
          <p:cNvPr id="7" name="Afbeelding 6" descr="druif.png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521" y="3044073"/>
            <a:ext cx="721778" cy="9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1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249</Words>
  <Application>Microsoft Macintosh PowerPoint</Application>
  <PresentationFormat>Aangepast</PresentationFormat>
  <Paragraphs>34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Bas’ eerste schooldag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Bas’ eerste schooldag</dc:title>
  <dc:creator>Aagje Van Impe</dc:creator>
  <cp:lastModifiedBy>Aagje Van Impe</cp:lastModifiedBy>
  <cp:revision>14</cp:revision>
  <dcterms:created xsi:type="dcterms:W3CDTF">2015-09-04T11:29:54Z</dcterms:created>
  <dcterms:modified xsi:type="dcterms:W3CDTF">2015-11-09T22:10:51Z</dcterms:modified>
</cp:coreProperties>
</file>