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60" r:id="rId4"/>
    <p:sldId id="259" r:id="rId5"/>
    <p:sldId id="263" r:id="rId6"/>
    <p:sldId id="261" r:id="rId7"/>
    <p:sldId id="262" r:id="rId8"/>
    <p:sldId id="264" r:id="rId9"/>
    <p:sldId id="266" r:id="rId10"/>
    <p:sldId id="267" r:id="rId11"/>
    <p:sldId id="268" r:id="rId12"/>
    <p:sldId id="269" r:id="rId13"/>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9840" autoAdjust="0"/>
  </p:normalViewPr>
  <p:slideViewPr>
    <p:cSldViewPr snapToGrid="0">
      <p:cViewPr varScale="1">
        <p:scale>
          <a:sx n="49" d="100"/>
          <a:sy n="49" d="100"/>
        </p:scale>
        <p:origin x="-112" y="-9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B4073F-B2D5-1344-97AB-FB36D388199B}" type="datetimeFigureOut">
              <a:rPr lang="nl-NL" smtClean="0"/>
              <a:t>10/11/15</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983251-11FD-B249-9174-549D9C530424}" type="slidenum">
              <a:rPr lang="nl-NL" smtClean="0"/>
              <a:t>‹nr.›</a:t>
            </a:fld>
            <a:endParaRPr lang="nl-NL"/>
          </a:p>
        </p:txBody>
      </p:sp>
    </p:spTree>
    <p:extLst>
      <p:ext uri="{BB962C8B-B14F-4D97-AF65-F5344CB8AC3E}">
        <p14:creationId xmlns:p14="http://schemas.microsoft.com/office/powerpoint/2010/main" val="33614295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Bas zijn eerste schooldag</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1</a:t>
            </a:fld>
            <a:endParaRPr lang="nl-NL"/>
          </a:p>
        </p:txBody>
      </p:sp>
    </p:spTree>
    <p:extLst>
      <p:ext uri="{BB962C8B-B14F-4D97-AF65-F5344CB8AC3E}">
        <p14:creationId xmlns:p14="http://schemas.microsoft.com/office/powerpoint/2010/main" val="3790616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Na een tijdje voelt Bas zich wat beter.</a:t>
            </a:r>
            <a:br>
              <a:rPr lang="nl-NL" dirty="0" smtClean="0"/>
            </a:br>
            <a:r>
              <a:rPr lang="nl-NL" dirty="0" smtClean="0"/>
              <a:t>Voor hij  terug mag gaan</a:t>
            </a:r>
            <a:r>
              <a:rPr lang="nl-NL" baseline="0" dirty="0" smtClean="0"/>
              <a:t> spelen moet hij van juf Sara een boterham eten. </a:t>
            </a:r>
            <a:br>
              <a:rPr lang="nl-NL" baseline="0" dirty="0" smtClean="0"/>
            </a:br>
            <a:r>
              <a:rPr lang="nl-NL" baseline="0" dirty="0" smtClean="0"/>
              <a:t>Zo voelt hij zich opnieuw helemaal in orde. </a:t>
            </a:r>
            <a:br>
              <a:rPr lang="nl-NL" baseline="0" dirty="0" smtClean="0"/>
            </a:br>
            <a:r>
              <a:rPr lang="nl-NL" baseline="0" dirty="0" smtClean="0"/>
              <a:t>Juf Sara prikt nog eens in Bas zijn vinger om te zien of alles écht terug oké is. </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10</a:t>
            </a:fld>
            <a:endParaRPr lang="nl-NL"/>
          </a:p>
        </p:txBody>
      </p:sp>
    </p:spTree>
    <p:extLst>
      <p:ext uri="{BB962C8B-B14F-4D97-AF65-F5344CB8AC3E}">
        <p14:creationId xmlns:p14="http://schemas.microsoft.com/office/powerpoint/2010/main" val="648293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Lientje</a:t>
            </a:r>
            <a:r>
              <a:rPr lang="nl-NL" dirty="0" smtClean="0"/>
              <a:t> vraagt aan</a:t>
            </a:r>
            <a:r>
              <a:rPr lang="nl-NL" baseline="0" dirty="0" smtClean="0"/>
              <a:t> de juf wat er mis is met Bas. Is hij ziek?</a:t>
            </a:r>
            <a:br>
              <a:rPr lang="nl-NL" baseline="0" dirty="0" smtClean="0"/>
            </a:br>
            <a:r>
              <a:rPr lang="nl-NL" baseline="0" dirty="0" smtClean="0"/>
              <a:t>Juf Sara legt de kindjes uit dat Bas diabetes, suikerziekte heeft.</a:t>
            </a:r>
            <a:br>
              <a:rPr lang="nl-NL" baseline="0" dirty="0" smtClean="0"/>
            </a:br>
            <a:r>
              <a:rPr lang="nl-NL" baseline="0" dirty="0" smtClean="0"/>
              <a:t>Bas moet daarom elke dag 4 keer in zijn vinger prikken om het suiker in zijn bloed te meten.</a:t>
            </a:r>
            <a:br>
              <a:rPr lang="nl-NL" baseline="0" dirty="0" smtClean="0"/>
            </a:br>
            <a:r>
              <a:rPr lang="nl-NL" baseline="0" dirty="0" smtClean="0"/>
              <a:t>Ook moet hij telkens voor hij eet een spuitje insuline, een medicijn speciaal voor Bas, in zijn buik prikken.</a:t>
            </a:r>
          </a:p>
          <a:p>
            <a:r>
              <a:rPr lang="nl-NL" baseline="0" dirty="0" smtClean="0"/>
              <a:t>Bas mag niet zomaar alles eten zoals wij, vooral geen snoepjes of zoete dingen.</a:t>
            </a:r>
            <a:br>
              <a:rPr lang="nl-NL" baseline="0" dirty="0" smtClean="0"/>
            </a:br>
            <a:r>
              <a:rPr lang="nl-NL" baseline="0" dirty="0" smtClean="0"/>
              <a:t>Daarom mogen wij Bas niet zomaar een stukje van onze koek geven. </a:t>
            </a:r>
          </a:p>
          <a:p>
            <a:r>
              <a:rPr lang="nl-NL" baseline="0" dirty="0" smtClean="0"/>
              <a:t>Ook mogen we niet zomaar aan </a:t>
            </a:r>
            <a:r>
              <a:rPr lang="nl-NL" baseline="0" dirty="0" smtClean="0"/>
              <a:t>Bas zijn </a:t>
            </a:r>
            <a:r>
              <a:rPr lang="nl-NL" baseline="0" dirty="0" smtClean="0"/>
              <a:t>spuitjes komen want voor ons is die insuline </a:t>
            </a:r>
            <a:r>
              <a:rPr lang="nl-NL" baseline="0" dirty="0" smtClean="0"/>
              <a:t>gevaarlijk. Maar </a:t>
            </a:r>
            <a:r>
              <a:rPr lang="nl-NL" baseline="0" dirty="0" smtClean="0"/>
              <a:t>Bas heeft het spuitje nodig om niet ziek te worden. </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11</a:t>
            </a:fld>
            <a:endParaRPr lang="nl-NL"/>
          </a:p>
        </p:txBody>
      </p:sp>
    </p:spTree>
    <p:extLst>
      <p:ext uri="{BB962C8B-B14F-4D97-AF65-F5344CB8AC3E}">
        <p14:creationId xmlns:p14="http://schemas.microsoft.com/office/powerpoint/2010/main" val="619438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400" dirty="0" smtClean="0"/>
              <a:t>Ver</a:t>
            </a:r>
            <a:r>
              <a:rPr lang="nl-NL" sz="1400" baseline="0" dirty="0" smtClean="0"/>
              <a:t>der is Bas net zoals alle andere kindjes.</a:t>
            </a:r>
            <a:br>
              <a:rPr lang="nl-NL" sz="1400" baseline="0" dirty="0" smtClean="0"/>
            </a:br>
            <a:r>
              <a:rPr lang="nl-NL" sz="1400" baseline="0" dirty="0" smtClean="0"/>
              <a:t>Juf Sara zegt tegen </a:t>
            </a:r>
            <a:r>
              <a:rPr lang="nl-NL" sz="1400" baseline="0" dirty="0" err="1" smtClean="0"/>
              <a:t>Lientje</a:t>
            </a:r>
            <a:r>
              <a:rPr lang="nl-NL" sz="1400" baseline="0" dirty="0" smtClean="0"/>
              <a:t> dat het super flink van haar was dat ze onmiddellijk de juf is komen halen toen ze zag dat er iets mis was met Bas. Dat verdient een dikke </a:t>
            </a:r>
            <a:r>
              <a:rPr lang="nl-NL" sz="1400" baseline="0" dirty="0" smtClean="0"/>
              <a:t>duim!</a:t>
            </a:r>
            <a:endParaRPr lang="nl-NL" sz="1400" baseline="0" dirty="0" smtClean="0"/>
          </a:p>
          <a:p>
            <a:r>
              <a:rPr lang="nl-NL" sz="1400" baseline="0" dirty="0" smtClean="0"/>
              <a:t>Ondertussen voelt bas zich terug de oude en staat hij al terug te springen op het springkasteel. </a:t>
            </a:r>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12</a:t>
            </a:fld>
            <a:endParaRPr lang="nl-NL"/>
          </a:p>
        </p:txBody>
      </p:sp>
    </p:spTree>
    <p:extLst>
      <p:ext uri="{BB962C8B-B14F-4D97-AF65-F5344CB8AC3E}">
        <p14:creationId xmlns:p14="http://schemas.microsoft.com/office/powerpoint/2010/main" val="96532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Bas</a:t>
            </a:r>
            <a:r>
              <a:rPr lang="nl-NL" baseline="0" dirty="0" smtClean="0"/>
              <a:t> mag voor het eerst naar school.</a:t>
            </a:r>
            <a:br>
              <a:rPr lang="nl-NL" baseline="0" dirty="0" smtClean="0"/>
            </a:br>
            <a:r>
              <a:rPr lang="nl-NL" baseline="0" dirty="0" smtClean="0"/>
              <a:t>Wanneer hij op de speelplaats komt, ziet hij een groot springkasteel staan.</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2</a:t>
            </a:fld>
            <a:endParaRPr lang="nl-NL"/>
          </a:p>
        </p:txBody>
      </p:sp>
    </p:spTree>
    <p:extLst>
      <p:ext uri="{BB962C8B-B14F-4D97-AF65-F5344CB8AC3E}">
        <p14:creationId xmlns:p14="http://schemas.microsoft.com/office/powerpoint/2010/main" val="3143952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smtClean="0">
                <a:latin typeface="+mn-lt"/>
                <a:cs typeface="Arial Black"/>
              </a:rPr>
              <a:t>Samen met zijn mama gaat Bas dag zeggen tegen zijn nieuwe juf</a:t>
            </a:r>
            <a:r>
              <a:rPr lang="nl-NL" sz="1200" baseline="0" dirty="0" smtClean="0">
                <a:latin typeface="+mn-lt"/>
                <a:cs typeface="Arial Black"/>
              </a:rPr>
              <a:t> Sara.</a:t>
            </a:r>
            <a:br>
              <a:rPr lang="nl-NL" sz="1200" baseline="0" dirty="0" smtClean="0">
                <a:latin typeface="+mn-lt"/>
                <a:cs typeface="Arial Black"/>
              </a:rPr>
            </a:br>
            <a:r>
              <a:rPr lang="nl-NL" sz="1200" baseline="0" dirty="0" smtClean="0">
                <a:latin typeface="+mn-lt"/>
                <a:cs typeface="Arial Black"/>
              </a:rPr>
              <a:t>Bas trekt aan mama’s arm. Hij wil net als de andere kinderen op het springkasteel.</a:t>
            </a:r>
          </a:p>
          <a:p>
            <a:r>
              <a:rPr lang="nl-NL" sz="1200" baseline="0" dirty="0" smtClean="0">
                <a:latin typeface="+mn-lt"/>
                <a:cs typeface="Arial Black"/>
              </a:rPr>
              <a:t>Vlug neemt hij afscheid. </a:t>
            </a:r>
            <a:br>
              <a:rPr lang="nl-NL" sz="1200" baseline="0" dirty="0" smtClean="0">
                <a:latin typeface="+mn-lt"/>
                <a:cs typeface="Arial Black"/>
              </a:rPr>
            </a:br>
            <a:r>
              <a:rPr lang="nl-NL" sz="1200" baseline="0" dirty="0" smtClean="0">
                <a:latin typeface="+mn-lt"/>
                <a:cs typeface="Arial Black"/>
              </a:rPr>
              <a:t>Zijn mama geeft hem nog een dikke knuffel en loopt de schoolpoort uit, terug naar huis. </a:t>
            </a:r>
            <a:endParaRPr lang="nl-NL" sz="1200" dirty="0">
              <a:latin typeface="+mn-lt"/>
              <a:cs typeface="Arial Black"/>
            </a:endParaRPr>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3</a:t>
            </a:fld>
            <a:endParaRPr lang="nl-NL"/>
          </a:p>
        </p:txBody>
      </p:sp>
    </p:spTree>
    <p:extLst>
      <p:ext uri="{BB962C8B-B14F-4D97-AF65-F5344CB8AC3E}">
        <p14:creationId xmlns:p14="http://schemas.microsoft.com/office/powerpoint/2010/main" val="4222880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Bas leeft zich</a:t>
            </a:r>
            <a:r>
              <a:rPr lang="nl-NL" baseline="0" dirty="0" smtClean="0"/>
              <a:t> echt uit op het springkasteel. Hij springt steeds hoger en hoger! </a:t>
            </a:r>
            <a:br>
              <a:rPr lang="nl-NL" baseline="0" dirty="0" smtClean="0"/>
            </a:br>
            <a:r>
              <a:rPr lang="nl-NL" baseline="0" dirty="0" smtClean="0"/>
              <a:t>Maar plots wordt Bas héél bleek en blijft hij stil zitten.</a:t>
            </a:r>
            <a:br>
              <a:rPr lang="nl-NL" baseline="0" dirty="0" smtClean="0"/>
            </a:br>
            <a:r>
              <a:rPr lang="nl-NL" baseline="0" dirty="0" smtClean="0"/>
              <a:t>Alle kindjes komen rond hem staan en vragen of hij zich pijn heeft gedaan.</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4</a:t>
            </a:fld>
            <a:endParaRPr lang="nl-NL"/>
          </a:p>
        </p:txBody>
      </p:sp>
    </p:spTree>
    <p:extLst>
      <p:ext uri="{BB962C8B-B14F-4D97-AF65-F5344CB8AC3E}">
        <p14:creationId xmlns:p14="http://schemas.microsoft.com/office/powerpoint/2010/main" val="1980389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Lientje</a:t>
            </a:r>
            <a:r>
              <a:rPr lang="nl-NL" baseline="0" dirty="0" smtClean="0"/>
              <a:t> gaat vlug de juf halen.</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5</a:t>
            </a:fld>
            <a:endParaRPr lang="nl-NL"/>
          </a:p>
        </p:txBody>
      </p:sp>
    </p:spTree>
    <p:extLst>
      <p:ext uri="{BB962C8B-B14F-4D97-AF65-F5344CB8AC3E}">
        <p14:creationId xmlns:p14="http://schemas.microsoft.com/office/powerpoint/2010/main" val="2194950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Juf</a:t>
            </a:r>
            <a:r>
              <a:rPr lang="nl-NL" baseline="0" dirty="0" smtClean="0"/>
              <a:t> Sara ziet dat er iets mis is met Bas. Gelukkig heeft Bas zijn mama aan juf Sara uitgelegd dat Bas suikerziekte (diabetes) heeft. Juf Sara weet wat ze nu moet doen. </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6</a:t>
            </a:fld>
            <a:endParaRPr lang="nl-NL"/>
          </a:p>
        </p:txBody>
      </p:sp>
    </p:spTree>
    <p:extLst>
      <p:ext uri="{BB962C8B-B14F-4D97-AF65-F5344CB8AC3E}">
        <p14:creationId xmlns:p14="http://schemas.microsoft.com/office/powerpoint/2010/main" val="223057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Vlug</a:t>
            </a:r>
            <a:r>
              <a:rPr lang="nl-NL" baseline="0" dirty="0" smtClean="0"/>
              <a:t> neemt ze een speciale pen met een naaldje en een klein computertje uit Bas zijn tas. </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7</a:t>
            </a:fld>
            <a:endParaRPr lang="nl-NL"/>
          </a:p>
        </p:txBody>
      </p:sp>
    </p:spTree>
    <p:extLst>
      <p:ext uri="{BB962C8B-B14F-4D97-AF65-F5344CB8AC3E}">
        <p14:creationId xmlns:p14="http://schemas.microsoft.com/office/powerpoint/2010/main" val="2506008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Met de pen prikt juf Sara</a:t>
            </a:r>
            <a:r>
              <a:rPr lang="nl-NL" baseline="0" dirty="0" smtClean="0"/>
              <a:t> in Bas zijn vinger. Er komt een klein druppeltje bloed uit zijn vinger.</a:t>
            </a:r>
          </a:p>
          <a:p>
            <a:r>
              <a:rPr lang="nl-NL" baseline="0" dirty="0" smtClean="0"/>
              <a:t>Juf Sara schuift een smal kaartje in het computertje. Het kaartje zuigt de druppel bloed van Bas zijn vinger op.</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8</a:t>
            </a:fld>
            <a:endParaRPr lang="nl-NL"/>
          </a:p>
        </p:txBody>
      </p:sp>
    </p:spTree>
    <p:extLst>
      <p:ext uri="{BB962C8B-B14F-4D97-AF65-F5344CB8AC3E}">
        <p14:creationId xmlns:p14="http://schemas.microsoft.com/office/powerpoint/2010/main" val="3967859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Er verschijnen cijfertjes op het computertje en juf Sara kijkt bezorgd.</a:t>
            </a:r>
          </a:p>
          <a:p>
            <a:r>
              <a:rPr lang="nl-NL" dirty="0" smtClean="0"/>
              <a:t>Vlugt haalt ze wat druivensuiker,</a:t>
            </a:r>
            <a:r>
              <a:rPr lang="nl-NL" baseline="0" dirty="0" smtClean="0"/>
              <a:t> een speciaal snoepje, uit Bas zijn tas en laat het hem opeten.</a:t>
            </a:r>
            <a:endParaRPr lang="nl-NL" dirty="0"/>
          </a:p>
        </p:txBody>
      </p:sp>
      <p:sp>
        <p:nvSpPr>
          <p:cNvPr id="4" name="Tijdelijke aanduiding voor dianummer 3"/>
          <p:cNvSpPr>
            <a:spLocks noGrp="1"/>
          </p:cNvSpPr>
          <p:nvPr>
            <p:ph type="sldNum" sz="quarter" idx="10"/>
          </p:nvPr>
        </p:nvSpPr>
        <p:spPr/>
        <p:txBody>
          <a:bodyPr/>
          <a:lstStyle/>
          <a:p>
            <a:fld id="{D6983251-11FD-B249-9174-549D9C530424}" type="slidenum">
              <a:rPr lang="nl-NL" smtClean="0"/>
              <a:t>9</a:t>
            </a:fld>
            <a:endParaRPr lang="nl-NL"/>
          </a:p>
        </p:txBody>
      </p:sp>
    </p:spTree>
    <p:extLst>
      <p:ext uri="{BB962C8B-B14F-4D97-AF65-F5344CB8AC3E}">
        <p14:creationId xmlns:p14="http://schemas.microsoft.com/office/powerpoint/2010/main" val="4071354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DBC0B3B6-7417-4582-9514-6CC8B4F64C07}" type="datetimeFigureOut">
              <a:rPr lang="nl-BE" smtClean="0"/>
              <a:t>10/11/15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156132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DBC0B3B6-7417-4582-9514-6CC8B4F64C07}" type="datetimeFigureOut">
              <a:rPr lang="nl-BE" smtClean="0"/>
              <a:t>10/11/15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339778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DBC0B3B6-7417-4582-9514-6CC8B4F64C07}" type="datetimeFigureOut">
              <a:rPr lang="nl-BE" smtClean="0"/>
              <a:t>10/11/15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3754084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DBC0B3B6-7417-4582-9514-6CC8B4F64C07}" type="datetimeFigureOut">
              <a:rPr lang="nl-BE" smtClean="0"/>
              <a:t>10/11/15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141393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BC0B3B6-7417-4582-9514-6CC8B4F64C07}" type="datetimeFigureOut">
              <a:rPr lang="nl-BE" smtClean="0"/>
              <a:t>10/11/15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69412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DBC0B3B6-7417-4582-9514-6CC8B4F64C07}" type="datetimeFigureOut">
              <a:rPr lang="nl-BE" smtClean="0"/>
              <a:t>10/11/15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2704983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DBC0B3B6-7417-4582-9514-6CC8B4F64C07}" type="datetimeFigureOut">
              <a:rPr lang="nl-BE" smtClean="0"/>
              <a:t>10/11/15</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43534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DBC0B3B6-7417-4582-9514-6CC8B4F64C07}" type="datetimeFigureOut">
              <a:rPr lang="nl-BE" smtClean="0"/>
              <a:t>10/11/15</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1751997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BC0B3B6-7417-4582-9514-6CC8B4F64C07}" type="datetimeFigureOut">
              <a:rPr lang="nl-BE" smtClean="0"/>
              <a:t>10/11/15</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3540199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BC0B3B6-7417-4582-9514-6CC8B4F64C07}" type="datetimeFigureOut">
              <a:rPr lang="nl-BE" smtClean="0"/>
              <a:t>10/11/15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181622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BC0B3B6-7417-4582-9514-6CC8B4F64C07}" type="datetimeFigureOut">
              <a:rPr lang="nl-BE" smtClean="0"/>
              <a:t>10/11/15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71D2069-51FD-4A04-9EF7-2C2B793782CA}" type="slidenum">
              <a:rPr lang="nl-BE" smtClean="0"/>
              <a:t>‹nr.›</a:t>
            </a:fld>
            <a:endParaRPr lang="nl-BE"/>
          </a:p>
        </p:txBody>
      </p:sp>
    </p:spTree>
    <p:extLst>
      <p:ext uri="{BB962C8B-B14F-4D97-AF65-F5344CB8AC3E}">
        <p14:creationId xmlns:p14="http://schemas.microsoft.com/office/powerpoint/2010/main" val="30031250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0B3B6-7417-4582-9514-6CC8B4F64C07}" type="datetimeFigureOut">
              <a:rPr lang="nl-BE" smtClean="0"/>
              <a:t>10/11/15</a:t>
            </a:fld>
            <a:endParaRPr lang="nl-B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D2069-51FD-4A04-9EF7-2C2B793782CA}" type="slidenum">
              <a:rPr lang="nl-BE" smtClean="0"/>
              <a:t>‹nr.›</a:t>
            </a:fld>
            <a:endParaRPr lang="nl-BE"/>
          </a:p>
        </p:txBody>
      </p:sp>
    </p:spTree>
    <p:extLst>
      <p:ext uri="{BB962C8B-B14F-4D97-AF65-F5344CB8AC3E}">
        <p14:creationId xmlns:p14="http://schemas.microsoft.com/office/powerpoint/2010/main" val="4084117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6.png"/><Relationship Id="rId5" Type="http://schemas.openxmlformats.org/officeDocument/2006/relationships/image" Target="../media/image18.png"/><Relationship Id="rId6" Type="http://schemas.openxmlformats.org/officeDocument/2006/relationships/image" Target="../media/image19.pn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20.png"/><Relationship Id="rId7" Type="http://schemas.openxmlformats.org/officeDocument/2006/relationships/image" Target="../media/image21.png"/><Relationship Id="rId8" Type="http://schemas.openxmlformats.org/officeDocument/2006/relationships/image" Target="../media/image22.png"/><Relationship Id="rId9" Type="http://schemas.openxmlformats.org/officeDocument/2006/relationships/image" Target="../media/image14.png"/><Relationship Id="rId10" Type="http://schemas.openxmlformats.org/officeDocument/2006/relationships/image" Target="../media/image18.png"/><Relationship Id="rId11"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0.png"/><Relationship Id="rId6" Type="http://schemas.openxmlformats.org/officeDocument/2006/relationships/image" Target="../media/image23.png"/><Relationship Id="rId7"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9.png"/><Relationship Id="rId6"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3.png"/><Relationship Id="rId5" Type="http://schemas.openxmlformats.org/officeDocument/2006/relationships/image" Target="../media/image16.png"/><Relationship Id="rId6" Type="http://schemas.openxmlformats.org/officeDocument/2006/relationships/image" Target="../media/image17.pn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74116" y="1548806"/>
            <a:ext cx="8353294" cy="2387600"/>
          </a:xfrm>
        </p:spPr>
        <p:txBody>
          <a:bodyPr>
            <a:normAutofit/>
          </a:bodyPr>
          <a:lstStyle/>
          <a:p>
            <a:r>
              <a:rPr lang="nl-BE" sz="5000" b="1" dirty="0" smtClean="0">
                <a:latin typeface="Marker Felt"/>
                <a:ea typeface="A little sunshine" panose="02000603000000000000" pitchFamily="2" charset="0"/>
                <a:cs typeface="Marker Felt"/>
              </a:rPr>
              <a:t>Bas zijn eerste schooldag</a:t>
            </a:r>
            <a:endParaRPr lang="nl-BE" sz="5000" b="1" dirty="0">
              <a:latin typeface="Marker Felt"/>
              <a:ea typeface="A little sunshine" panose="02000603000000000000" pitchFamily="2" charset="0"/>
              <a:cs typeface="Marker Felt"/>
            </a:endParaRPr>
          </a:p>
        </p:txBody>
      </p:sp>
      <p:sp>
        <p:nvSpPr>
          <p:cNvPr id="3" name="Ondertitel 2"/>
          <p:cNvSpPr>
            <a:spLocks noGrp="1"/>
          </p:cNvSpPr>
          <p:nvPr>
            <p:ph type="subTitle" idx="1"/>
          </p:nvPr>
        </p:nvSpPr>
        <p:spPr>
          <a:xfrm>
            <a:off x="9374283" y="23516"/>
            <a:ext cx="3185208" cy="746249"/>
          </a:xfrm>
        </p:spPr>
        <p:txBody>
          <a:bodyPr>
            <a:normAutofit/>
          </a:bodyPr>
          <a:lstStyle/>
          <a:p>
            <a:r>
              <a:rPr lang="nl-BE" sz="1600" dirty="0" smtClean="0">
                <a:latin typeface="Marker Felt"/>
                <a:ea typeface="A little sunshine" panose="02000603000000000000" pitchFamily="2" charset="0"/>
                <a:cs typeface="Marker Felt"/>
              </a:rPr>
              <a:t>Kim Ros en Aagje Van Impe</a:t>
            </a:r>
            <a:endParaRPr lang="nl-BE" sz="1600" dirty="0">
              <a:latin typeface="Marker Felt"/>
              <a:ea typeface="A little sunshine" panose="02000603000000000000" pitchFamily="2" charset="0"/>
              <a:cs typeface="Marker Felt"/>
            </a:endParaRPr>
          </a:p>
        </p:txBody>
      </p:sp>
      <p:sp>
        <p:nvSpPr>
          <p:cNvPr id="5" name="Ondertitel 2"/>
          <p:cNvSpPr txBox="1">
            <a:spLocks/>
          </p:cNvSpPr>
          <p:nvPr/>
        </p:nvSpPr>
        <p:spPr>
          <a:xfrm>
            <a:off x="1910528" y="3910408"/>
            <a:ext cx="4428023" cy="59300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BE" sz="2500" dirty="0" smtClean="0">
                <a:latin typeface="Marker Felt"/>
                <a:ea typeface="A little sunshine" panose="02000603000000000000" pitchFamily="2" charset="0"/>
                <a:cs typeface="Marker Felt"/>
              </a:rPr>
              <a:t>Naar school met diabetes</a:t>
            </a:r>
          </a:p>
        </p:txBody>
      </p:sp>
      <p:pic>
        <p:nvPicPr>
          <p:cNvPr id="7" name="Afbeelding 6"/>
          <p:cNvPicPr>
            <a:picLocks noChangeAspect="1"/>
          </p:cNvPicPr>
          <p:nvPr/>
        </p:nvPicPr>
        <p:blipFill rotWithShape="1">
          <a:blip r:embed="rId3">
            <a:extLst>
              <a:ext uri="{28A0092B-C50C-407E-A947-70E740481C1C}">
                <a14:useLocalDpi xmlns:a14="http://schemas.microsoft.com/office/drawing/2010/main" val="0"/>
              </a:ext>
            </a:extLst>
          </a:blip>
          <a:srcRect t="1" b="40970"/>
          <a:stretch/>
        </p:blipFill>
        <p:spPr>
          <a:xfrm>
            <a:off x="7094803" y="893627"/>
            <a:ext cx="5000448" cy="5978663"/>
          </a:xfrm>
          <a:prstGeom prst="rect">
            <a:avLst/>
          </a:prstGeom>
        </p:spPr>
      </p:pic>
      <p:pic>
        <p:nvPicPr>
          <p:cNvPr id="4" name="Afbeelding 3" descr="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223000"/>
            <a:ext cx="1735144" cy="635000"/>
          </a:xfrm>
          <a:prstGeom prst="rect">
            <a:avLst/>
          </a:prstGeom>
        </p:spPr>
      </p:pic>
    </p:spTree>
    <p:extLst>
      <p:ext uri="{BB962C8B-B14F-4D97-AF65-F5344CB8AC3E}">
        <p14:creationId xmlns:p14="http://schemas.microsoft.com/office/powerpoint/2010/main" val="27202760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3">
            <a:extLst>
              <a:ext uri="{28A0092B-C50C-407E-A947-70E740481C1C}">
                <a14:useLocalDpi xmlns:a14="http://schemas.microsoft.com/office/drawing/2010/main" val="0"/>
              </a:ext>
            </a:extLst>
          </a:blip>
          <a:srcRect b="36409"/>
          <a:stretch/>
        </p:blipFill>
        <p:spPr>
          <a:xfrm>
            <a:off x="6265326" y="3282136"/>
            <a:ext cx="2570189" cy="3575864"/>
          </a:xfrm>
          <a:prstGeom prst="rect">
            <a:avLst/>
          </a:prstGeom>
        </p:spPr>
      </p:pic>
      <p:pic>
        <p:nvPicPr>
          <p:cNvPr id="5" name="Afbeelding 4"/>
          <p:cNvPicPr>
            <a:picLocks noChangeAspect="1"/>
          </p:cNvPicPr>
          <p:nvPr/>
        </p:nvPicPr>
        <p:blipFill rotWithShape="1">
          <a:blip r:embed="rId4">
            <a:extLst>
              <a:ext uri="{28A0092B-C50C-407E-A947-70E740481C1C}">
                <a14:useLocalDpi xmlns:a14="http://schemas.microsoft.com/office/drawing/2010/main" val="0"/>
              </a:ext>
            </a:extLst>
          </a:blip>
          <a:srcRect b="37459"/>
          <a:stretch/>
        </p:blipFill>
        <p:spPr>
          <a:xfrm>
            <a:off x="1555124" y="756733"/>
            <a:ext cx="4181035" cy="6101267"/>
          </a:xfrm>
          <a:prstGeom prst="rect">
            <a:avLst/>
          </a:prstGeom>
        </p:spPr>
      </p:pic>
      <p:pic>
        <p:nvPicPr>
          <p:cNvPr id="7" name="Afbeelding 6" descr="boterha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524286">
            <a:off x="5358729" y="5705005"/>
            <a:ext cx="928878" cy="1002203"/>
          </a:xfrm>
          <a:prstGeom prst="rect">
            <a:avLst/>
          </a:prstGeom>
        </p:spPr>
      </p:pic>
      <p:pic>
        <p:nvPicPr>
          <p:cNvPr id="8" name="Afbeelding 7" descr="Goede geluco.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768628">
            <a:off x="9045855" y="141294"/>
            <a:ext cx="2678450" cy="3860119"/>
          </a:xfrm>
          <a:prstGeom prst="rect">
            <a:avLst/>
          </a:prstGeom>
        </p:spPr>
      </p:pic>
      <p:pic>
        <p:nvPicPr>
          <p:cNvPr id="10" name="Afbeelding 9" descr="Goede geluco.png"/>
          <p:cNvPicPr>
            <a:picLocks noChangeAspect="1"/>
          </p:cNvPicPr>
          <p:nvPr/>
        </p:nvPicPr>
        <p:blipFill rotWithShape="1">
          <a:blip r:embed="rId6">
            <a:extLst>
              <a:ext uri="{28A0092B-C50C-407E-A947-70E740481C1C}">
                <a14:useLocalDpi xmlns:a14="http://schemas.microsoft.com/office/drawing/2010/main" val="0"/>
              </a:ext>
            </a:extLst>
          </a:blip>
          <a:srcRect l="24300" t="35466" r="38827" b="47972"/>
          <a:stretch/>
        </p:blipFill>
        <p:spPr>
          <a:xfrm rot="768628">
            <a:off x="10335060" y="1629766"/>
            <a:ext cx="987615" cy="639367"/>
          </a:xfrm>
          <a:prstGeom prst="rect">
            <a:avLst/>
          </a:prstGeom>
        </p:spPr>
      </p:pic>
      <p:pic>
        <p:nvPicPr>
          <p:cNvPr id="9" name="Afbeelding 8" descr="Goede geluco.png"/>
          <p:cNvPicPr>
            <a:picLocks noChangeAspect="1"/>
          </p:cNvPicPr>
          <p:nvPr/>
        </p:nvPicPr>
        <p:blipFill rotWithShape="1">
          <a:blip r:embed="rId6">
            <a:extLst>
              <a:ext uri="{28A0092B-C50C-407E-A947-70E740481C1C}">
                <a14:useLocalDpi xmlns:a14="http://schemas.microsoft.com/office/drawing/2010/main" val="0"/>
              </a:ext>
            </a:extLst>
          </a:blip>
          <a:srcRect l="59608" t="34394" r="15697" b="48739"/>
          <a:stretch/>
        </p:blipFill>
        <p:spPr>
          <a:xfrm rot="768628">
            <a:off x="9904320" y="1268535"/>
            <a:ext cx="1058384" cy="1041918"/>
          </a:xfrm>
          <a:prstGeom prst="rect">
            <a:avLst/>
          </a:prstGeom>
        </p:spPr>
      </p:pic>
    </p:spTree>
    <p:extLst>
      <p:ext uri="{BB962C8B-B14F-4D97-AF65-F5344CB8AC3E}">
        <p14:creationId xmlns:p14="http://schemas.microsoft.com/office/powerpoint/2010/main" val="2961106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rotWithShape="1">
          <a:blip r:embed="rId3">
            <a:extLst>
              <a:ext uri="{28A0092B-C50C-407E-A947-70E740481C1C}">
                <a14:useLocalDpi xmlns:a14="http://schemas.microsoft.com/office/drawing/2010/main" val="0"/>
              </a:ext>
            </a:extLst>
          </a:blip>
          <a:srcRect l="-2390" r="-1" b="42073"/>
          <a:stretch/>
        </p:blipFill>
        <p:spPr>
          <a:xfrm>
            <a:off x="2624666" y="4339165"/>
            <a:ext cx="2898174" cy="2518835"/>
          </a:xfrm>
          <a:prstGeom prst="rect">
            <a:avLst/>
          </a:prstGeom>
        </p:spPr>
      </p:pic>
      <p:pic>
        <p:nvPicPr>
          <p:cNvPr id="9" name="Afbeelding 8"/>
          <p:cNvPicPr>
            <a:picLocks noChangeAspect="1"/>
          </p:cNvPicPr>
          <p:nvPr/>
        </p:nvPicPr>
        <p:blipFill rotWithShape="1">
          <a:blip r:embed="rId4">
            <a:extLst>
              <a:ext uri="{28A0092B-C50C-407E-A947-70E740481C1C}">
                <a14:useLocalDpi xmlns:a14="http://schemas.microsoft.com/office/drawing/2010/main" val="0"/>
              </a:ext>
            </a:extLst>
          </a:blip>
          <a:srcRect b="36409"/>
          <a:stretch/>
        </p:blipFill>
        <p:spPr>
          <a:xfrm>
            <a:off x="10059186" y="4000500"/>
            <a:ext cx="2053858" cy="2857500"/>
          </a:xfrm>
          <a:prstGeom prst="rect">
            <a:avLst/>
          </a:prstGeom>
        </p:spPr>
      </p:pic>
      <p:pic>
        <p:nvPicPr>
          <p:cNvPr id="10" name="Afbeelding 9"/>
          <p:cNvPicPr>
            <a:picLocks noChangeAspect="1"/>
          </p:cNvPicPr>
          <p:nvPr/>
        </p:nvPicPr>
        <p:blipFill rotWithShape="1">
          <a:blip r:embed="rId5">
            <a:extLst>
              <a:ext uri="{28A0092B-C50C-407E-A947-70E740481C1C}">
                <a14:useLocalDpi xmlns:a14="http://schemas.microsoft.com/office/drawing/2010/main" val="0"/>
              </a:ext>
            </a:extLst>
          </a:blip>
          <a:srcRect b="37459"/>
          <a:stretch/>
        </p:blipFill>
        <p:spPr>
          <a:xfrm>
            <a:off x="7058471" y="2159000"/>
            <a:ext cx="3220099" cy="4699000"/>
          </a:xfrm>
          <a:prstGeom prst="rect">
            <a:avLst/>
          </a:prstGeom>
        </p:spPr>
      </p:pic>
      <p:pic>
        <p:nvPicPr>
          <p:cNvPr id="11" name="Afbeelding 10" descr="snoepje.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1111958">
            <a:off x="6235703" y="541832"/>
            <a:ext cx="1276705" cy="791669"/>
          </a:xfrm>
          <a:prstGeom prst="rect">
            <a:avLst/>
          </a:prstGeom>
        </p:spPr>
      </p:pic>
      <p:pic>
        <p:nvPicPr>
          <p:cNvPr id="12" name="Afbeelding 11" descr="koek.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33635" y="1307973"/>
            <a:ext cx="1029714" cy="991576"/>
          </a:xfrm>
          <a:prstGeom prst="rect">
            <a:avLst/>
          </a:prstGeom>
        </p:spPr>
      </p:pic>
      <p:sp>
        <p:nvSpPr>
          <p:cNvPr id="13" name="Ovaal 12"/>
          <p:cNvSpPr/>
          <p:nvPr/>
        </p:nvSpPr>
        <p:spPr>
          <a:xfrm>
            <a:off x="5799666" y="254000"/>
            <a:ext cx="2328334" cy="2243667"/>
          </a:xfrm>
          <a:prstGeom prst="ellipse">
            <a:avLst/>
          </a:prstGeom>
          <a:noFill/>
          <a:ln w="1397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17" name="Rechte verbindingslijn 16"/>
          <p:cNvCxnSpPr>
            <a:stCxn id="13" idx="7"/>
            <a:endCxn id="13" idx="3"/>
          </p:cNvCxnSpPr>
          <p:nvPr/>
        </p:nvCxnSpPr>
        <p:spPr>
          <a:xfrm flipH="1">
            <a:off x="6140643" y="582577"/>
            <a:ext cx="1646380" cy="1586513"/>
          </a:xfrm>
          <a:prstGeom prst="line">
            <a:avLst/>
          </a:prstGeom>
          <a:ln w="190500">
            <a:solidFill>
              <a:srgbClr val="FF0000"/>
            </a:solidFill>
          </a:ln>
        </p:spPr>
        <p:style>
          <a:lnRef idx="2">
            <a:schemeClr val="accent1"/>
          </a:lnRef>
          <a:fillRef idx="0">
            <a:schemeClr val="accent1"/>
          </a:fillRef>
          <a:effectRef idx="1">
            <a:schemeClr val="accent1"/>
          </a:effectRef>
          <a:fontRef idx="minor">
            <a:schemeClr val="tx1"/>
          </a:fontRef>
        </p:style>
      </p:cxnSp>
      <p:pic>
        <p:nvPicPr>
          <p:cNvPr id="18" name="Afbeelding 17" descr="Insulinespui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9496491">
            <a:off x="3593750" y="764460"/>
            <a:ext cx="476544" cy="1620856"/>
          </a:xfrm>
          <a:prstGeom prst="rect">
            <a:avLst/>
          </a:prstGeom>
        </p:spPr>
      </p:pic>
      <p:pic>
        <p:nvPicPr>
          <p:cNvPr id="19" name="Afbeelding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2457927">
            <a:off x="893356" y="361720"/>
            <a:ext cx="802882" cy="2049460"/>
          </a:xfrm>
          <a:prstGeom prst="rect">
            <a:avLst/>
          </a:prstGeom>
        </p:spPr>
      </p:pic>
      <p:sp>
        <p:nvSpPr>
          <p:cNvPr id="20" name="Ovaal 19"/>
          <p:cNvSpPr/>
          <p:nvPr/>
        </p:nvSpPr>
        <p:spPr>
          <a:xfrm rot="20700000">
            <a:off x="250684" y="263082"/>
            <a:ext cx="2328334" cy="2243667"/>
          </a:xfrm>
          <a:prstGeom prst="ellipse">
            <a:avLst/>
          </a:prstGeom>
          <a:noFill/>
          <a:ln w="13970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1" name="Ovaal 20"/>
          <p:cNvSpPr/>
          <p:nvPr/>
        </p:nvSpPr>
        <p:spPr>
          <a:xfrm rot="20700000">
            <a:off x="2992957" y="263083"/>
            <a:ext cx="2328334" cy="2243667"/>
          </a:xfrm>
          <a:prstGeom prst="ellipse">
            <a:avLst/>
          </a:prstGeom>
          <a:noFill/>
          <a:ln w="13970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22" name="Afbeelding 21" descr="boterham.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524286">
            <a:off x="4067561" y="663106"/>
            <a:ext cx="928878" cy="1002203"/>
          </a:xfrm>
          <a:prstGeom prst="rect">
            <a:avLst/>
          </a:prstGeom>
        </p:spPr>
      </p:pic>
      <p:pic>
        <p:nvPicPr>
          <p:cNvPr id="23" name="Afbeelding 22"/>
          <p:cNvPicPr>
            <a:picLocks noChangeAspect="1"/>
          </p:cNvPicPr>
          <p:nvPr/>
        </p:nvPicPr>
        <p:blipFill rotWithShape="1">
          <a:blip r:embed="rId11">
            <a:extLst>
              <a:ext uri="{28A0092B-C50C-407E-A947-70E740481C1C}">
                <a14:useLocalDpi xmlns:a14="http://schemas.microsoft.com/office/drawing/2010/main" val="0"/>
              </a:ext>
            </a:extLst>
          </a:blip>
          <a:srcRect r="31247" b="30961"/>
          <a:stretch/>
        </p:blipFill>
        <p:spPr>
          <a:xfrm flipH="1">
            <a:off x="0" y="3873500"/>
            <a:ext cx="3120442" cy="2984500"/>
          </a:xfrm>
          <a:prstGeom prst="rect">
            <a:avLst/>
          </a:prstGeom>
        </p:spPr>
      </p:pic>
    </p:spTree>
    <p:extLst>
      <p:ext uri="{BB962C8B-B14F-4D97-AF65-F5344CB8AC3E}">
        <p14:creationId xmlns:p14="http://schemas.microsoft.com/office/powerpoint/2010/main" val="100961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rije vorm 3"/>
          <p:cNvSpPr/>
          <p:nvPr/>
        </p:nvSpPr>
        <p:spPr>
          <a:xfrm>
            <a:off x="0" y="2495176"/>
            <a:ext cx="12192000" cy="99444"/>
          </a:xfrm>
          <a:custGeom>
            <a:avLst/>
            <a:gdLst>
              <a:gd name="connsiteX0" fmla="*/ 14956972 w 14956972"/>
              <a:gd name="connsiteY0" fmla="*/ 163286 h 522515"/>
              <a:gd name="connsiteX1" fmla="*/ 14434457 w 14956972"/>
              <a:gd name="connsiteY1" fmla="*/ 195943 h 522515"/>
              <a:gd name="connsiteX2" fmla="*/ 13781315 w 14956972"/>
              <a:gd name="connsiteY2" fmla="*/ 228600 h 522515"/>
              <a:gd name="connsiteX3" fmla="*/ 12670972 w 14956972"/>
              <a:gd name="connsiteY3" fmla="*/ 359229 h 522515"/>
              <a:gd name="connsiteX4" fmla="*/ 9633857 w 14956972"/>
              <a:gd name="connsiteY4" fmla="*/ 424543 h 522515"/>
              <a:gd name="connsiteX5" fmla="*/ 8621486 w 14956972"/>
              <a:gd name="connsiteY5" fmla="*/ 457200 h 522515"/>
              <a:gd name="connsiteX6" fmla="*/ 7609115 w 14956972"/>
              <a:gd name="connsiteY6" fmla="*/ 522515 h 522515"/>
              <a:gd name="connsiteX7" fmla="*/ 5453743 w 14956972"/>
              <a:gd name="connsiteY7" fmla="*/ 457200 h 522515"/>
              <a:gd name="connsiteX8" fmla="*/ 4376057 w 14956972"/>
              <a:gd name="connsiteY8" fmla="*/ 391886 h 522515"/>
              <a:gd name="connsiteX9" fmla="*/ 3951515 w 14956972"/>
              <a:gd name="connsiteY9" fmla="*/ 359229 h 522515"/>
              <a:gd name="connsiteX10" fmla="*/ 3494315 w 14956972"/>
              <a:gd name="connsiteY10" fmla="*/ 293915 h 522515"/>
              <a:gd name="connsiteX11" fmla="*/ 3102429 w 14956972"/>
              <a:gd name="connsiteY11" fmla="*/ 261258 h 522515"/>
              <a:gd name="connsiteX12" fmla="*/ 2775857 w 14956972"/>
              <a:gd name="connsiteY12" fmla="*/ 228600 h 522515"/>
              <a:gd name="connsiteX13" fmla="*/ 1502229 w 14956972"/>
              <a:gd name="connsiteY13" fmla="*/ 163286 h 522515"/>
              <a:gd name="connsiteX14" fmla="*/ 1371600 w 14956972"/>
              <a:gd name="connsiteY14" fmla="*/ 130629 h 522515"/>
              <a:gd name="connsiteX15" fmla="*/ 326572 w 14956972"/>
              <a:gd name="connsiteY15" fmla="*/ 65315 h 522515"/>
              <a:gd name="connsiteX16" fmla="*/ 228600 w 14956972"/>
              <a:gd name="connsiteY16" fmla="*/ 32658 h 522515"/>
              <a:gd name="connsiteX17" fmla="*/ 0 w 14956972"/>
              <a:gd name="connsiteY17"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956972" h="522515">
                <a:moveTo>
                  <a:pt x="14956972" y="163286"/>
                </a:moveTo>
                <a:lnTo>
                  <a:pt x="14434457" y="195943"/>
                </a:lnTo>
                <a:cubicBezTo>
                  <a:pt x="14216807" y="208035"/>
                  <a:pt x="13998372" y="208502"/>
                  <a:pt x="13781315" y="228600"/>
                </a:cubicBezTo>
                <a:cubicBezTo>
                  <a:pt x="13410235" y="262959"/>
                  <a:pt x="13043224" y="341642"/>
                  <a:pt x="12670972" y="359229"/>
                </a:cubicBezTo>
                <a:cubicBezTo>
                  <a:pt x="11659494" y="407015"/>
                  <a:pt x="10646167" y="400052"/>
                  <a:pt x="9633857" y="424543"/>
                </a:cubicBezTo>
                <a:lnTo>
                  <a:pt x="8621486" y="457200"/>
                </a:lnTo>
                <a:cubicBezTo>
                  <a:pt x="8284029" y="478972"/>
                  <a:pt x="7947274" y="522515"/>
                  <a:pt x="7609115" y="522515"/>
                </a:cubicBezTo>
                <a:cubicBezTo>
                  <a:pt x="6890328" y="522515"/>
                  <a:pt x="6172072" y="482855"/>
                  <a:pt x="5453743" y="457200"/>
                </a:cubicBezTo>
                <a:cubicBezTo>
                  <a:pt x="5229499" y="449191"/>
                  <a:pt x="4622276" y="409473"/>
                  <a:pt x="4376057" y="391886"/>
                </a:cubicBezTo>
                <a:cubicBezTo>
                  <a:pt x="4234486" y="381774"/>
                  <a:pt x="4092579" y="374903"/>
                  <a:pt x="3951515" y="359229"/>
                </a:cubicBezTo>
                <a:cubicBezTo>
                  <a:pt x="3798509" y="342228"/>
                  <a:pt x="3647248" y="311561"/>
                  <a:pt x="3494315" y="293915"/>
                </a:cubicBezTo>
                <a:cubicBezTo>
                  <a:pt x="3364098" y="278890"/>
                  <a:pt x="3232972" y="273126"/>
                  <a:pt x="3102429" y="261258"/>
                </a:cubicBezTo>
                <a:cubicBezTo>
                  <a:pt x="2993478" y="251353"/>
                  <a:pt x="2885089" y="234669"/>
                  <a:pt x="2775857" y="228600"/>
                </a:cubicBezTo>
                <a:cubicBezTo>
                  <a:pt x="992143" y="129504"/>
                  <a:pt x="2606454" y="248226"/>
                  <a:pt x="1502229" y="163286"/>
                </a:cubicBezTo>
                <a:cubicBezTo>
                  <a:pt x="1458686" y="152400"/>
                  <a:pt x="1416032" y="136976"/>
                  <a:pt x="1371600" y="130629"/>
                </a:cubicBezTo>
                <a:cubicBezTo>
                  <a:pt x="1055135" y="85420"/>
                  <a:pt x="609439" y="78173"/>
                  <a:pt x="326572" y="65315"/>
                </a:cubicBezTo>
                <a:cubicBezTo>
                  <a:pt x="293915" y="54429"/>
                  <a:pt x="262355" y="39409"/>
                  <a:pt x="228600" y="32658"/>
                </a:cubicBezTo>
                <a:cubicBezTo>
                  <a:pt x="153121" y="17562"/>
                  <a:pt x="0" y="0"/>
                  <a:pt x="0"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nl-BE"/>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16938"/>
            <a:ext cx="4296833" cy="3146217"/>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6342" y="2031999"/>
            <a:ext cx="611226" cy="1337289"/>
          </a:xfrm>
          <a:prstGeom prst="rect">
            <a:avLst/>
          </a:prstGeom>
        </p:spPr>
      </p:pic>
      <p:pic>
        <p:nvPicPr>
          <p:cNvPr id="9" name="Afbeelding 8" descr="Lientje gewoon.png"/>
          <p:cNvPicPr>
            <a:picLocks noChangeAspect="1"/>
          </p:cNvPicPr>
          <p:nvPr/>
        </p:nvPicPr>
        <p:blipFill rotWithShape="1">
          <a:blip r:embed="rId5">
            <a:extLst>
              <a:ext uri="{28A0092B-C50C-407E-A947-70E740481C1C}">
                <a14:useLocalDpi xmlns:a14="http://schemas.microsoft.com/office/drawing/2010/main" val="0"/>
              </a:ext>
            </a:extLst>
          </a:blip>
          <a:srcRect b="35633"/>
          <a:stretch/>
        </p:blipFill>
        <p:spPr>
          <a:xfrm>
            <a:off x="2933700" y="4085166"/>
            <a:ext cx="1747520" cy="2772834"/>
          </a:xfrm>
          <a:prstGeom prst="rect">
            <a:avLst/>
          </a:prstGeom>
        </p:spPr>
      </p:pic>
      <p:pic>
        <p:nvPicPr>
          <p:cNvPr id="10" name="Afbeelding 9" descr="dui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24500" y="3830343"/>
            <a:ext cx="1206500" cy="1485503"/>
          </a:xfrm>
          <a:prstGeom prst="rect">
            <a:avLst/>
          </a:prstGeom>
        </p:spPr>
      </p:pic>
      <p:sp>
        <p:nvSpPr>
          <p:cNvPr id="11" name="Explosie 2 10"/>
          <p:cNvSpPr/>
          <p:nvPr/>
        </p:nvSpPr>
        <p:spPr>
          <a:xfrm>
            <a:off x="4741334" y="3132667"/>
            <a:ext cx="2878666" cy="2815167"/>
          </a:xfrm>
          <a:prstGeom prst="irregularSeal2">
            <a:avLst/>
          </a:prstGeom>
          <a:noFill/>
          <a:ln w="76200" cmpd="sng">
            <a:solidFill>
              <a:srgbClr val="70AD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7" name="Afbeelding 6"/>
          <p:cNvPicPr>
            <a:picLocks noChangeAspect="1"/>
          </p:cNvPicPr>
          <p:nvPr/>
        </p:nvPicPr>
        <p:blipFill rotWithShape="1">
          <a:blip r:embed="rId7">
            <a:extLst>
              <a:ext uri="{28A0092B-C50C-407E-A947-70E740481C1C}">
                <a14:useLocalDpi xmlns:a14="http://schemas.microsoft.com/office/drawing/2010/main" val="0"/>
              </a:ext>
            </a:extLst>
          </a:blip>
          <a:srcRect b="37459"/>
          <a:stretch/>
        </p:blipFill>
        <p:spPr>
          <a:xfrm>
            <a:off x="6931471" y="2159000"/>
            <a:ext cx="3220099" cy="4699000"/>
          </a:xfrm>
          <a:prstGeom prst="rect">
            <a:avLst/>
          </a:prstGeom>
        </p:spPr>
      </p:pic>
    </p:spTree>
    <p:extLst>
      <p:ext uri="{BB962C8B-B14F-4D97-AF65-F5344CB8AC3E}">
        <p14:creationId xmlns:p14="http://schemas.microsoft.com/office/powerpoint/2010/main" val="127101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Vrije vorm 15"/>
          <p:cNvSpPr/>
          <p:nvPr/>
        </p:nvSpPr>
        <p:spPr>
          <a:xfrm>
            <a:off x="0" y="2014697"/>
            <a:ext cx="12192000" cy="277385"/>
          </a:xfrm>
          <a:custGeom>
            <a:avLst/>
            <a:gdLst>
              <a:gd name="connsiteX0" fmla="*/ 14956972 w 14956972"/>
              <a:gd name="connsiteY0" fmla="*/ 163286 h 522515"/>
              <a:gd name="connsiteX1" fmla="*/ 14434457 w 14956972"/>
              <a:gd name="connsiteY1" fmla="*/ 195943 h 522515"/>
              <a:gd name="connsiteX2" fmla="*/ 13781315 w 14956972"/>
              <a:gd name="connsiteY2" fmla="*/ 228600 h 522515"/>
              <a:gd name="connsiteX3" fmla="*/ 12670972 w 14956972"/>
              <a:gd name="connsiteY3" fmla="*/ 359229 h 522515"/>
              <a:gd name="connsiteX4" fmla="*/ 9633857 w 14956972"/>
              <a:gd name="connsiteY4" fmla="*/ 424543 h 522515"/>
              <a:gd name="connsiteX5" fmla="*/ 8621486 w 14956972"/>
              <a:gd name="connsiteY5" fmla="*/ 457200 h 522515"/>
              <a:gd name="connsiteX6" fmla="*/ 7609115 w 14956972"/>
              <a:gd name="connsiteY6" fmla="*/ 522515 h 522515"/>
              <a:gd name="connsiteX7" fmla="*/ 5453743 w 14956972"/>
              <a:gd name="connsiteY7" fmla="*/ 457200 h 522515"/>
              <a:gd name="connsiteX8" fmla="*/ 4376057 w 14956972"/>
              <a:gd name="connsiteY8" fmla="*/ 391886 h 522515"/>
              <a:gd name="connsiteX9" fmla="*/ 3951515 w 14956972"/>
              <a:gd name="connsiteY9" fmla="*/ 359229 h 522515"/>
              <a:gd name="connsiteX10" fmla="*/ 3494315 w 14956972"/>
              <a:gd name="connsiteY10" fmla="*/ 293915 h 522515"/>
              <a:gd name="connsiteX11" fmla="*/ 3102429 w 14956972"/>
              <a:gd name="connsiteY11" fmla="*/ 261258 h 522515"/>
              <a:gd name="connsiteX12" fmla="*/ 2775857 w 14956972"/>
              <a:gd name="connsiteY12" fmla="*/ 228600 h 522515"/>
              <a:gd name="connsiteX13" fmla="*/ 1502229 w 14956972"/>
              <a:gd name="connsiteY13" fmla="*/ 163286 h 522515"/>
              <a:gd name="connsiteX14" fmla="*/ 1371600 w 14956972"/>
              <a:gd name="connsiteY14" fmla="*/ 130629 h 522515"/>
              <a:gd name="connsiteX15" fmla="*/ 326572 w 14956972"/>
              <a:gd name="connsiteY15" fmla="*/ 65315 h 522515"/>
              <a:gd name="connsiteX16" fmla="*/ 228600 w 14956972"/>
              <a:gd name="connsiteY16" fmla="*/ 32658 h 522515"/>
              <a:gd name="connsiteX17" fmla="*/ 0 w 14956972"/>
              <a:gd name="connsiteY17"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956972" h="522515">
                <a:moveTo>
                  <a:pt x="14956972" y="163286"/>
                </a:moveTo>
                <a:lnTo>
                  <a:pt x="14434457" y="195943"/>
                </a:lnTo>
                <a:cubicBezTo>
                  <a:pt x="14216807" y="208035"/>
                  <a:pt x="13998372" y="208502"/>
                  <a:pt x="13781315" y="228600"/>
                </a:cubicBezTo>
                <a:cubicBezTo>
                  <a:pt x="13410235" y="262959"/>
                  <a:pt x="13043224" y="341642"/>
                  <a:pt x="12670972" y="359229"/>
                </a:cubicBezTo>
                <a:cubicBezTo>
                  <a:pt x="11659494" y="407015"/>
                  <a:pt x="10646167" y="400052"/>
                  <a:pt x="9633857" y="424543"/>
                </a:cubicBezTo>
                <a:lnTo>
                  <a:pt x="8621486" y="457200"/>
                </a:lnTo>
                <a:cubicBezTo>
                  <a:pt x="8284029" y="478972"/>
                  <a:pt x="7947274" y="522515"/>
                  <a:pt x="7609115" y="522515"/>
                </a:cubicBezTo>
                <a:cubicBezTo>
                  <a:pt x="6890328" y="522515"/>
                  <a:pt x="6172072" y="482855"/>
                  <a:pt x="5453743" y="457200"/>
                </a:cubicBezTo>
                <a:cubicBezTo>
                  <a:pt x="5229499" y="449191"/>
                  <a:pt x="4622276" y="409473"/>
                  <a:pt x="4376057" y="391886"/>
                </a:cubicBezTo>
                <a:cubicBezTo>
                  <a:pt x="4234486" y="381774"/>
                  <a:pt x="4092579" y="374903"/>
                  <a:pt x="3951515" y="359229"/>
                </a:cubicBezTo>
                <a:cubicBezTo>
                  <a:pt x="3798509" y="342228"/>
                  <a:pt x="3647248" y="311561"/>
                  <a:pt x="3494315" y="293915"/>
                </a:cubicBezTo>
                <a:cubicBezTo>
                  <a:pt x="3364098" y="278890"/>
                  <a:pt x="3232972" y="273126"/>
                  <a:pt x="3102429" y="261258"/>
                </a:cubicBezTo>
                <a:cubicBezTo>
                  <a:pt x="2993478" y="251353"/>
                  <a:pt x="2885089" y="234669"/>
                  <a:pt x="2775857" y="228600"/>
                </a:cubicBezTo>
                <a:cubicBezTo>
                  <a:pt x="992143" y="129504"/>
                  <a:pt x="2606454" y="248226"/>
                  <a:pt x="1502229" y="163286"/>
                </a:cubicBezTo>
                <a:cubicBezTo>
                  <a:pt x="1458686" y="152400"/>
                  <a:pt x="1416032" y="136976"/>
                  <a:pt x="1371600" y="130629"/>
                </a:cubicBezTo>
                <a:cubicBezTo>
                  <a:pt x="1055135" y="85420"/>
                  <a:pt x="609439" y="78173"/>
                  <a:pt x="326572" y="65315"/>
                </a:cubicBezTo>
                <a:cubicBezTo>
                  <a:pt x="293915" y="54429"/>
                  <a:pt x="262355" y="39409"/>
                  <a:pt x="228600" y="32658"/>
                </a:cubicBezTo>
                <a:cubicBezTo>
                  <a:pt x="153121" y="17562"/>
                  <a:pt x="0" y="0"/>
                  <a:pt x="0"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nl-BE"/>
          </a:p>
        </p:txBody>
      </p:sp>
      <p:pic>
        <p:nvPicPr>
          <p:cNvPr id="17" name="Afbeelding 16"/>
          <p:cNvPicPr>
            <a:picLocks noChangeAspect="1"/>
          </p:cNvPicPr>
          <p:nvPr/>
        </p:nvPicPr>
        <p:blipFill>
          <a:blip r:embed="rId3">
            <a:biLevel thresh="25000"/>
            <a:extLst>
              <a:ext uri="{28A0092B-C50C-407E-A947-70E740481C1C}">
                <a14:useLocalDpi xmlns:a14="http://schemas.microsoft.com/office/drawing/2010/main" val="0"/>
              </a:ext>
            </a:extLst>
          </a:blip>
          <a:stretch>
            <a:fillRect/>
          </a:stretch>
        </p:blipFill>
        <p:spPr>
          <a:xfrm>
            <a:off x="2493114" y="2620593"/>
            <a:ext cx="1880726" cy="4114801"/>
          </a:xfrm>
          <a:prstGeom prst="rect">
            <a:avLst/>
          </a:prstGeom>
        </p:spPr>
      </p:pic>
      <p:pic>
        <p:nvPicPr>
          <p:cNvPr id="19" name="Afbeelding 18"/>
          <p:cNvPicPr>
            <a:picLocks noChangeAspect="1"/>
          </p:cNvPicPr>
          <p:nvPr/>
        </p:nvPicPr>
        <p:blipFill>
          <a:blip r:embed="rId4">
            <a:biLevel thresh="50000"/>
            <a:extLst>
              <a:ext uri="{28A0092B-C50C-407E-A947-70E740481C1C}">
                <a14:useLocalDpi xmlns:a14="http://schemas.microsoft.com/office/drawing/2010/main" val="0"/>
              </a:ext>
            </a:extLst>
          </a:blip>
          <a:stretch>
            <a:fillRect/>
          </a:stretch>
        </p:blipFill>
        <p:spPr>
          <a:xfrm>
            <a:off x="9176657" y="680436"/>
            <a:ext cx="3181903" cy="2329845"/>
          </a:xfrm>
          <a:prstGeom prst="rect">
            <a:avLst/>
          </a:prstGeom>
        </p:spPr>
      </p:pic>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342" y="2598821"/>
            <a:ext cx="1880726" cy="4114801"/>
          </a:xfrm>
          <a:prstGeom prst="rect">
            <a:avLst/>
          </a:prstGeom>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3116" y="680438"/>
            <a:ext cx="3225444" cy="2361727"/>
          </a:xfrm>
          <a:prstGeom prst="rect">
            <a:avLst/>
          </a:prstGeom>
        </p:spPr>
      </p:pic>
      <p:pic>
        <p:nvPicPr>
          <p:cNvPr id="18" name="Afbeelding 17"/>
          <p:cNvPicPr>
            <a:picLocks noChangeAspect="1"/>
          </p:cNvPicPr>
          <p:nvPr/>
        </p:nvPicPr>
        <p:blipFill>
          <a:blip r:embed="rId5">
            <a:biLevel thresh="25000"/>
            <a:extLst>
              <a:ext uri="{28A0092B-C50C-407E-A947-70E740481C1C}">
                <a14:useLocalDpi xmlns:a14="http://schemas.microsoft.com/office/drawing/2010/main" val="0"/>
              </a:ext>
            </a:extLst>
          </a:blip>
          <a:stretch>
            <a:fillRect/>
          </a:stretch>
        </p:blipFill>
        <p:spPr>
          <a:xfrm>
            <a:off x="715789" y="1486499"/>
            <a:ext cx="1949279" cy="5248895"/>
          </a:xfrm>
          <a:prstGeom prst="rect">
            <a:avLst/>
          </a:prstGeom>
        </p:spPr>
      </p:pic>
      <p:pic>
        <p:nvPicPr>
          <p:cNvPr id="14" name="Afbeelding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6674" y="1464727"/>
            <a:ext cx="1949279" cy="5248895"/>
          </a:xfrm>
          <a:prstGeom prst="rect">
            <a:avLst/>
          </a:prstGeom>
        </p:spPr>
      </p:pic>
    </p:spTree>
    <p:extLst>
      <p:ext uri="{BB962C8B-B14F-4D97-AF65-F5344CB8AC3E}">
        <p14:creationId xmlns:p14="http://schemas.microsoft.com/office/powerpoint/2010/main" val="5697020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Vrije vorm 11"/>
          <p:cNvSpPr/>
          <p:nvPr/>
        </p:nvSpPr>
        <p:spPr>
          <a:xfrm>
            <a:off x="-116775" y="2073094"/>
            <a:ext cx="12308775" cy="164306"/>
          </a:xfrm>
          <a:custGeom>
            <a:avLst/>
            <a:gdLst>
              <a:gd name="connsiteX0" fmla="*/ 14956972 w 14956972"/>
              <a:gd name="connsiteY0" fmla="*/ 163286 h 522515"/>
              <a:gd name="connsiteX1" fmla="*/ 14434457 w 14956972"/>
              <a:gd name="connsiteY1" fmla="*/ 195943 h 522515"/>
              <a:gd name="connsiteX2" fmla="*/ 13781315 w 14956972"/>
              <a:gd name="connsiteY2" fmla="*/ 228600 h 522515"/>
              <a:gd name="connsiteX3" fmla="*/ 12670972 w 14956972"/>
              <a:gd name="connsiteY3" fmla="*/ 359229 h 522515"/>
              <a:gd name="connsiteX4" fmla="*/ 9633857 w 14956972"/>
              <a:gd name="connsiteY4" fmla="*/ 424543 h 522515"/>
              <a:gd name="connsiteX5" fmla="*/ 8621486 w 14956972"/>
              <a:gd name="connsiteY5" fmla="*/ 457200 h 522515"/>
              <a:gd name="connsiteX6" fmla="*/ 7609115 w 14956972"/>
              <a:gd name="connsiteY6" fmla="*/ 522515 h 522515"/>
              <a:gd name="connsiteX7" fmla="*/ 5453743 w 14956972"/>
              <a:gd name="connsiteY7" fmla="*/ 457200 h 522515"/>
              <a:gd name="connsiteX8" fmla="*/ 4376057 w 14956972"/>
              <a:gd name="connsiteY8" fmla="*/ 391886 h 522515"/>
              <a:gd name="connsiteX9" fmla="*/ 3951515 w 14956972"/>
              <a:gd name="connsiteY9" fmla="*/ 359229 h 522515"/>
              <a:gd name="connsiteX10" fmla="*/ 3494315 w 14956972"/>
              <a:gd name="connsiteY10" fmla="*/ 293915 h 522515"/>
              <a:gd name="connsiteX11" fmla="*/ 3102429 w 14956972"/>
              <a:gd name="connsiteY11" fmla="*/ 261258 h 522515"/>
              <a:gd name="connsiteX12" fmla="*/ 2775857 w 14956972"/>
              <a:gd name="connsiteY12" fmla="*/ 228600 h 522515"/>
              <a:gd name="connsiteX13" fmla="*/ 1502229 w 14956972"/>
              <a:gd name="connsiteY13" fmla="*/ 163286 h 522515"/>
              <a:gd name="connsiteX14" fmla="*/ 1371600 w 14956972"/>
              <a:gd name="connsiteY14" fmla="*/ 130629 h 522515"/>
              <a:gd name="connsiteX15" fmla="*/ 326572 w 14956972"/>
              <a:gd name="connsiteY15" fmla="*/ 65315 h 522515"/>
              <a:gd name="connsiteX16" fmla="*/ 228600 w 14956972"/>
              <a:gd name="connsiteY16" fmla="*/ 32658 h 522515"/>
              <a:gd name="connsiteX17" fmla="*/ 0 w 14956972"/>
              <a:gd name="connsiteY17"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956972" h="522515">
                <a:moveTo>
                  <a:pt x="14956972" y="163286"/>
                </a:moveTo>
                <a:lnTo>
                  <a:pt x="14434457" y="195943"/>
                </a:lnTo>
                <a:cubicBezTo>
                  <a:pt x="14216807" y="208035"/>
                  <a:pt x="13998372" y="208502"/>
                  <a:pt x="13781315" y="228600"/>
                </a:cubicBezTo>
                <a:cubicBezTo>
                  <a:pt x="13410235" y="262959"/>
                  <a:pt x="13043224" y="341642"/>
                  <a:pt x="12670972" y="359229"/>
                </a:cubicBezTo>
                <a:cubicBezTo>
                  <a:pt x="11659494" y="407015"/>
                  <a:pt x="10646167" y="400052"/>
                  <a:pt x="9633857" y="424543"/>
                </a:cubicBezTo>
                <a:lnTo>
                  <a:pt x="8621486" y="457200"/>
                </a:lnTo>
                <a:cubicBezTo>
                  <a:pt x="8284029" y="478972"/>
                  <a:pt x="7947274" y="522515"/>
                  <a:pt x="7609115" y="522515"/>
                </a:cubicBezTo>
                <a:cubicBezTo>
                  <a:pt x="6890328" y="522515"/>
                  <a:pt x="6172072" y="482855"/>
                  <a:pt x="5453743" y="457200"/>
                </a:cubicBezTo>
                <a:cubicBezTo>
                  <a:pt x="5229499" y="449191"/>
                  <a:pt x="4622276" y="409473"/>
                  <a:pt x="4376057" y="391886"/>
                </a:cubicBezTo>
                <a:cubicBezTo>
                  <a:pt x="4234486" y="381774"/>
                  <a:pt x="4092579" y="374903"/>
                  <a:pt x="3951515" y="359229"/>
                </a:cubicBezTo>
                <a:cubicBezTo>
                  <a:pt x="3798509" y="342228"/>
                  <a:pt x="3647248" y="311561"/>
                  <a:pt x="3494315" y="293915"/>
                </a:cubicBezTo>
                <a:cubicBezTo>
                  <a:pt x="3364098" y="278890"/>
                  <a:pt x="3232972" y="273126"/>
                  <a:pt x="3102429" y="261258"/>
                </a:cubicBezTo>
                <a:cubicBezTo>
                  <a:pt x="2993478" y="251353"/>
                  <a:pt x="2885089" y="234669"/>
                  <a:pt x="2775857" y="228600"/>
                </a:cubicBezTo>
                <a:cubicBezTo>
                  <a:pt x="992143" y="129504"/>
                  <a:pt x="2606454" y="248226"/>
                  <a:pt x="1502229" y="163286"/>
                </a:cubicBezTo>
                <a:cubicBezTo>
                  <a:pt x="1458686" y="152400"/>
                  <a:pt x="1416032" y="136976"/>
                  <a:pt x="1371600" y="130629"/>
                </a:cubicBezTo>
                <a:cubicBezTo>
                  <a:pt x="1055135" y="85420"/>
                  <a:pt x="609439" y="78173"/>
                  <a:pt x="326572" y="65315"/>
                </a:cubicBezTo>
                <a:cubicBezTo>
                  <a:pt x="293915" y="54429"/>
                  <a:pt x="262355" y="39409"/>
                  <a:pt x="228600" y="32658"/>
                </a:cubicBezTo>
                <a:cubicBezTo>
                  <a:pt x="153121" y="17562"/>
                  <a:pt x="0" y="0"/>
                  <a:pt x="0"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nl-BE"/>
          </a:p>
        </p:txBody>
      </p:sp>
      <p:pic>
        <p:nvPicPr>
          <p:cNvPr id="13" name="Afbeelding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3116" y="680438"/>
            <a:ext cx="3225444" cy="2361727"/>
          </a:xfrm>
          <a:prstGeom prst="rect">
            <a:avLst/>
          </a:prstGeom>
        </p:spPr>
      </p:pic>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5733" y="2682805"/>
            <a:ext cx="1704751" cy="3729789"/>
          </a:xfrm>
          <a:prstGeom prst="rect">
            <a:avLst/>
          </a:prstGeom>
        </p:spPr>
      </p:pic>
      <p:pic>
        <p:nvPicPr>
          <p:cNvPr id="2" name="Afbeelding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6454" y="1163699"/>
            <a:ext cx="1949279" cy="5248895"/>
          </a:xfrm>
          <a:prstGeom prst="rect">
            <a:avLst/>
          </a:prstGeom>
        </p:spPr>
      </p:pic>
      <p:pic>
        <p:nvPicPr>
          <p:cNvPr id="7" name="Afbeelding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56965" y="1916844"/>
            <a:ext cx="1985749" cy="4633415"/>
          </a:xfrm>
          <a:prstGeom prst="rect">
            <a:avLst/>
          </a:prstGeom>
        </p:spPr>
      </p:pic>
    </p:spTree>
    <p:extLst>
      <p:ext uri="{BB962C8B-B14F-4D97-AF65-F5344CB8AC3E}">
        <p14:creationId xmlns:p14="http://schemas.microsoft.com/office/powerpoint/2010/main" val="14533433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rije vorm 6"/>
          <p:cNvSpPr/>
          <p:nvPr/>
        </p:nvSpPr>
        <p:spPr>
          <a:xfrm>
            <a:off x="0" y="5360153"/>
            <a:ext cx="12308775" cy="164306"/>
          </a:xfrm>
          <a:custGeom>
            <a:avLst/>
            <a:gdLst>
              <a:gd name="connsiteX0" fmla="*/ 14956972 w 14956972"/>
              <a:gd name="connsiteY0" fmla="*/ 163286 h 522515"/>
              <a:gd name="connsiteX1" fmla="*/ 14434457 w 14956972"/>
              <a:gd name="connsiteY1" fmla="*/ 195943 h 522515"/>
              <a:gd name="connsiteX2" fmla="*/ 13781315 w 14956972"/>
              <a:gd name="connsiteY2" fmla="*/ 228600 h 522515"/>
              <a:gd name="connsiteX3" fmla="*/ 12670972 w 14956972"/>
              <a:gd name="connsiteY3" fmla="*/ 359229 h 522515"/>
              <a:gd name="connsiteX4" fmla="*/ 9633857 w 14956972"/>
              <a:gd name="connsiteY4" fmla="*/ 424543 h 522515"/>
              <a:gd name="connsiteX5" fmla="*/ 8621486 w 14956972"/>
              <a:gd name="connsiteY5" fmla="*/ 457200 h 522515"/>
              <a:gd name="connsiteX6" fmla="*/ 7609115 w 14956972"/>
              <a:gd name="connsiteY6" fmla="*/ 522515 h 522515"/>
              <a:gd name="connsiteX7" fmla="*/ 5453743 w 14956972"/>
              <a:gd name="connsiteY7" fmla="*/ 457200 h 522515"/>
              <a:gd name="connsiteX8" fmla="*/ 4376057 w 14956972"/>
              <a:gd name="connsiteY8" fmla="*/ 391886 h 522515"/>
              <a:gd name="connsiteX9" fmla="*/ 3951515 w 14956972"/>
              <a:gd name="connsiteY9" fmla="*/ 359229 h 522515"/>
              <a:gd name="connsiteX10" fmla="*/ 3494315 w 14956972"/>
              <a:gd name="connsiteY10" fmla="*/ 293915 h 522515"/>
              <a:gd name="connsiteX11" fmla="*/ 3102429 w 14956972"/>
              <a:gd name="connsiteY11" fmla="*/ 261258 h 522515"/>
              <a:gd name="connsiteX12" fmla="*/ 2775857 w 14956972"/>
              <a:gd name="connsiteY12" fmla="*/ 228600 h 522515"/>
              <a:gd name="connsiteX13" fmla="*/ 1502229 w 14956972"/>
              <a:gd name="connsiteY13" fmla="*/ 163286 h 522515"/>
              <a:gd name="connsiteX14" fmla="*/ 1371600 w 14956972"/>
              <a:gd name="connsiteY14" fmla="*/ 130629 h 522515"/>
              <a:gd name="connsiteX15" fmla="*/ 326572 w 14956972"/>
              <a:gd name="connsiteY15" fmla="*/ 65315 h 522515"/>
              <a:gd name="connsiteX16" fmla="*/ 228600 w 14956972"/>
              <a:gd name="connsiteY16" fmla="*/ 32658 h 522515"/>
              <a:gd name="connsiteX17" fmla="*/ 0 w 14956972"/>
              <a:gd name="connsiteY17"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956972" h="522515">
                <a:moveTo>
                  <a:pt x="14956972" y="163286"/>
                </a:moveTo>
                <a:lnTo>
                  <a:pt x="14434457" y="195943"/>
                </a:lnTo>
                <a:cubicBezTo>
                  <a:pt x="14216807" y="208035"/>
                  <a:pt x="13998372" y="208502"/>
                  <a:pt x="13781315" y="228600"/>
                </a:cubicBezTo>
                <a:cubicBezTo>
                  <a:pt x="13410235" y="262959"/>
                  <a:pt x="13043224" y="341642"/>
                  <a:pt x="12670972" y="359229"/>
                </a:cubicBezTo>
                <a:cubicBezTo>
                  <a:pt x="11659494" y="407015"/>
                  <a:pt x="10646167" y="400052"/>
                  <a:pt x="9633857" y="424543"/>
                </a:cubicBezTo>
                <a:lnTo>
                  <a:pt x="8621486" y="457200"/>
                </a:lnTo>
                <a:cubicBezTo>
                  <a:pt x="8284029" y="478972"/>
                  <a:pt x="7947274" y="522515"/>
                  <a:pt x="7609115" y="522515"/>
                </a:cubicBezTo>
                <a:cubicBezTo>
                  <a:pt x="6890328" y="522515"/>
                  <a:pt x="6172072" y="482855"/>
                  <a:pt x="5453743" y="457200"/>
                </a:cubicBezTo>
                <a:cubicBezTo>
                  <a:pt x="5229499" y="449191"/>
                  <a:pt x="4622276" y="409473"/>
                  <a:pt x="4376057" y="391886"/>
                </a:cubicBezTo>
                <a:cubicBezTo>
                  <a:pt x="4234486" y="381774"/>
                  <a:pt x="4092579" y="374903"/>
                  <a:pt x="3951515" y="359229"/>
                </a:cubicBezTo>
                <a:cubicBezTo>
                  <a:pt x="3798509" y="342228"/>
                  <a:pt x="3647248" y="311561"/>
                  <a:pt x="3494315" y="293915"/>
                </a:cubicBezTo>
                <a:cubicBezTo>
                  <a:pt x="3364098" y="278890"/>
                  <a:pt x="3232972" y="273126"/>
                  <a:pt x="3102429" y="261258"/>
                </a:cubicBezTo>
                <a:cubicBezTo>
                  <a:pt x="2993478" y="251353"/>
                  <a:pt x="2885089" y="234669"/>
                  <a:pt x="2775857" y="228600"/>
                </a:cubicBezTo>
                <a:cubicBezTo>
                  <a:pt x="992143" y="129504"/>
                  <a:pt x="2606454" y="248226"/>
                  <a:pt x="1502229" y="163286"/>
                </a:cubicBezTo>
                <a:cubicBezTo>
                  <a:pt x="1458686" y="152400"/>
                  <a:pt x="1416032" y="136976"/>
                  <a:pt x="1371600" y="130629"/>
                </a:cubicBezTo>
                <a:cubicBezTo>
                  <a:pt x="1055135" y="85420"/>
                  <a:pt x="609439" y="78173"/>
                  <a:pt x="326572" y="65315"/>
                </a:cubicBezTo>
                <a:cubicBezTo>
                  <a:pt x="293915" y="54429"/>
                  <a:pt x="262355" y="39409"/>
                  <a:pt x="228600" y="32658"/>
                </a:cubicBezTo>
                <a:cubicBezTo>
                  <a:pt x="153121" y="17562"/>
                  <a:pt x="0" y="0"/>
                  <a:pt x="0"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nl-BE"/>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995"/>
            <a:ext cx="8742130" cy="6425916"/>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0248697" y="3280416"/>
            <a:ext cx="2166663" cy="3328496"/>
          </a:xfrm>
          <a:prstGeom prst="rect">
            <a:avLst/>
          </a:prstGeom>
        </p:spPr>
      </p:pic>
      <p:pic>
        <p:nvPicPr>
          <p:cNvPr id="6" name="Afbeelding 5"/>
          <p:cNvPicPr>
            <a:picLocks noChangeAspect="1"/>
          </p:cNvPicPr>
          <p:nvPr/>
        </p:nvPicPr>
        <p:blipFill>
          <a:blip r:embed="rId5">
            <a:biLevel thresh="25000"/>
            <a:extLst>
              <a:ext uri="{28A0092B-C50C-407E-A947-70E740481C1C}">
                <a14:useLocalDpi xmlns:a14="http://schemas.microsoft.com/office/drawing/2010/main" val="0"/>
              </a:ext>
            </a:extLst>
          </a:blip>
          <a:stretch>
            <a:fillRect/>
          </a:stretch>
        </p:blipFill>
        <p:spPr>
          <a:xfrm>
            <a:off x="7028098" y="2509524"/>
            <a:ext cx="4303931" cy="4099387"/>
          </a:xfrm>
          <a:prstGeom prst="rect">
            <a:avLst/>
          </a:prstGeom>
        </p:spPr>
      </p:pic>
      <p:pic>
        <p:nvPicPr>
          <p:cNvPr id="3" name="Afbeelding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28099" y="2509526"/>
            <a:ext cx="4303930" cy="4099386"/>
          </a:xfrm>
          <a:prstGeom prst="rect">
            <a:avLst/>
          </a:prstGeom>
        </p:spPr>
      </p:pic>
      <p:pic>
        <p:nvPicPr>
          <p:cNvPr id="4" name="Afbeelding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732665" y="3280415"/>
            <a:ext cx="1747671" cy="4308213"/>
          </a:xfrm>
          <a:prstGeom prst="rect">
            <a:avLst/>
          </a:prstGeom>
        </p:spPr>
      </p:pic>
    </p:spTree>
    <p:extLst>
      <p:ext uri="{BB962C8B-B14F-4D97-AF65-F5344CB8AC3E}">
        <p14:creationId xmlns:p14="http://schemas.microsoft.com/office/powerpoint/2010/main" val="41548947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rije vorm 6"/>
          <p:cNvSpPr/>
          <p:nvPr/>
        </p:nvSpPr>
        <p:spPr>
          <a:xfrm>
            <a:off x="0" y="6125882"/>
            <a:ext cx="12192000" cy="220341"/>
          </a:xfrm>
          <a:custGeom>
            <a:avLst/>
            <a:gdLst>
              <a:gd name="connsiteX0" fmla="*/ 14956972 w 14956972"/>
              <a:gd name="connsiteY0" fmla="*/ 163286 h 522515"/>
              <a:gd name="connsiteX1" fmla="*/ 14434457 w 14956972"/>
              <a:gd name="connsiteY1" fmla="*/ 195943 h 522515"/>
              <a:gd name="connsiteX2" fmla="*/ 13781315 w 14956972"/>
              <a:gd name="connsiteY2" fmla="*/ 228600 h 522515"/>
              <a:gd name="connsiteX3" fmla="*/ 12670972 w 14956972"/>
              <a:gd name="connsiteY3" fmla="*/ 359229 h 522515"/>
              <a:gd name="connsiteX4" fmla="*/ 9633857 w 14956972"/>
              <a:gd name="connsiteY4" fmla="*/ 424543 h 522515"/>
              <a:gd name="connsiteX5" fmla="*/ 8621486 w 14956972"/>
              <a:gd name="connsiteY5" fmla="*/ 457200 h 522515"/>
              <a:gd name="connsiteX6" fmla="*/ 7609115 w 14956972"/>
              <a:gd name="connsiteY6" fmla="*/ 522515 h 522515"/>
              <a:gd name="connsiteX7" fmla="*/ 5453743 w 14956972"/>
              <a:gd name="connsiteY7" fmla="*/ 457200 h 522515"/>
              <a:gd name="connsiteX8" fmla="*/ 4376057 w 14956972"/>
              <a:gd name="connsiteY8" fmla="*/ 391886 h 522515"/>
              <a:gd name="connsiteX9" fmla="*/ 3951515 w 14956972"/>
              <a:gd name="connsiteY9" fmla="*/ 359229 h 522515"/>
              <a:gd name="connsiteX10" fmla="*/ 3494315 w 14956972"/>
              <a:gd name="connsiteY10" fmla="*/ 293915 h 522515"/>
              <a:gd name="connsiteX11" fmla="*/ 3102429 w 14956972"/>
              <a:gd name="connsiteY11" fmla="*/ 261258 h 522515"/>
              <a:gd name="connsiteX12" fmla="*/ 2775857 w 14956972"/>
              <a:gd name="connsiteY12" fmla="*/ 228600 h 522515"/>
              <a:gd name="connsiteX13" fmla="*/ 1502229 w 14956972"/>
              <a:gd name="connsiteY13" fmla="*/ 163286 h 522515"/>
              <a:gd name="connsiteX14" fmla="*/ 1371600 w 14956972"/>
              <a:gd name="connsiteY14" fmla="*/ 130629 h 522515"/>
              <a:gd name="connsiteX15" fmla="*/ 326572 w 14956972"/>
              <a:gd name="connsiteY15" fmla="*/ 65315 h 522515"/>
              <a:gd name="connsiteX16" fmla="*/ 228600 w 14956972"/>
              <a:gd name="connsiteY16" fmla="*/ 32658 h 522515"/>
              <a:gd name="connsiteX17" fmla="*/ 0 w 14956972"/>
              <a:gd name="connsiteY17"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956972" h="522515">
                <a:moveTo>
                  <a:pt x="14956972" y="163286"/>
                </a:moveTo>
                <a:lnTo>
                  <a:pt x="14434457" y="195943"/>
                </a:lnTo>
                <a:cubicBezTo>
                  <a:pt x="14216807" y="208035"/>
                  <a:pt x="13998372" y="208502"/>
                  <a:pt x="13781315" y="228600"/>
                </a:cubicBezTo>
                <a:cubicBezTo>
                  <a:pt x="13410235" y="262959"/>
                  <a:pt x="13043224" y="341642"/>
                  <a:pt x="12670972" y="359229"/>
                </a:cubicBezTo>
                <a:cubicBezTo>
                  <a:pt x="11659494" y="407015"/>
                  <a:pt x="10646167" y="400052"/>
                  <a:pt x="9633857" y="424543"/>
                </a:cubicBezTo>
                <a:lnTo>
                  <a:pt x="8621486" y="457200"/>
                </a:lnTo>
                <a:cubicBezTo>
                  <a:pt x="8284029" y="478972"/>
                  <a:pt x="7947274" y="522515"/>
                  <a:pt x="7609115" y="522515"/>
                </a:cubicBezTo>
                <a:cubicBezTo>
                  <a:pt x="6890328" y="522515"/>
                  <a:pt x="6172072" y="482855"/>
                  <a:pt x="5453743" y="457200"/>
                </a:cubicBezTo>
                <a:cubicBezTo>
                  <a:pt x="5229499" y="449191"/>
                  <a:pt x="4622276" y="409473"/>
                  <a:pt x="4376057" y="391886"/>
                </a:cubicBezTo>
                <a:cubicBezTo>
                  <a:pt x="4234486" y="381774"/>
                  <a:pt x="4092579" y="374903"/>
                  <a:pt x="3951515" y="359229"/>
                </a:cubicBezTo>
                <a:cubicBezTo>
                  <a:pt x="3798509" y="342228"/>
                  <a:pt x="3647248" y="311561"/>
                  <a:pt x="3494315" y="293915"/>
                </a:cubicBezTo>
                <a:cubicBezTo>
                  <a:pt x="3364098" y="278890"/>
                  <a:pt x="3232972" y="273126"/>
                  <a:pt x="3102429" y="261258"/>
                </a:cubicBezTo>
                <a:cubicBezTo>
                  <a:pt x="2993478" y="251353"/>
                  <a:pt x="2885089" y="234669"/>
                  <a:pt x="2775857" y="228600"/>
                </a:cubicBezTo>
                <a:cubicBezTo>
                  <a:pt x="992143" y="129504"/>
                  <a:pt x="2606454" y="248226"/>
                  <a:pt x="1502229" y="163286"/>
                </a:cubicBezTo>
                <a:cubicBezTo>
                  <a:pt x="1458686" y="152400"/>
                  <a:pt x="1416032" y="136976"/>
                  <a:pt x="1371600" y="130629"/>
                </a:cubicBezTo>
                <a:cubicBezTo>
                  <a:pt x="1055135" y="85420"/>
                  <a:pt x="609439" y="78173"/>
                  <a:pt x="326572" y="65315"/>
                </a:cubicBezTo>
                <a:cubicBezTo>
                  <a:pt x="293915" y="54429"/>
                  <a:pt x="262355" y="39409"/>
                  <a:pt x="228600" y="32658"/>
                </a:cubicBezTo>
                <a:cubicBezTo>
                  <a:pt x="153121" y="17562"/>
                  <a:pt x="0" y="0"/>
                  <a:pt x="0"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nl-BE"/>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505496" y="3202975"/>
            <a:ext cx="2166663" cy="3328496"/>
          </a:xfrm>
          <a:prstGeom prst="rect">
            <a:avLst/>
          </a:prstGeom>
        </p:spPr>
      </p:pic>
      <p:pic>
        <p:nvPicPr>
          <p:cNvPr id="3" name="Afbeelding 2"/>
          <p:cNvPicPr>
            <a:picLocks noChangeAspect="1"/>
          </p:cNvPicPr>
          <p:nvPr/>
        </p:nvPicPr>
        <p:blipFill rotWithShape="1">
          <a:blip r:embed="rId4">
            <a:extLst>
              <a:ext uri="{28A0092B-C50C-407E-A947-70E740481C1C}">
                <a14:useLocalDpi xmlns:a14="http://schemas.microsoft.com/office/drawing/2010/main" val="0"/>
              </a:ext>
            </a:extLst>
          </a:blip>
          <a:srcRect l="91522"/>
          <a:stretch/>
        </p:blipFill>
        <p:spPr>
          <a:xfrm>
            <a:off x="0" y="197864"/>
            <a:ext cx="741130" cy="6425916"/>
          </a:xfrm>
          <a:prstGeom prst="rect">
            <a:avLst/>
          </a:prstGeom>
        </p:spPr>
      </p:pic>
      <p:pic>
        <p:nvPicPr>
          <p:cNvPr id="5" name="Afbeelding 4"/>
          <p:cNvPicPr>
            <a:picLocks noChangeAspect="1"/>
          </p:cNvPicPr>
          <p:nvPr/>
        </p:nvPicPr>
        <p:blipFill rotWithShape="1">
          <a:blip r:embed="rId5">
            <a:extLst>
              <a:ext uri="{28A0092B-C50C-407E-A947-70E740481C1C}">
                <a14:useLocalDpi xmlns:a14="http://schemas.microsoft.com/office/drawing/2010/main" val="0"/>
              </a:ext>
            </a:extLst>
          </a:blip>
          <a:srcRect l="36366"/>
          <a:stretch/>
        </p:blipFill>
        <p:spPr>
          <a:xfrm>
            <a:off x="-1" y="2464088"/>
            <a:ext cx="2738791" cy="4099386"/>
          </a:xfrm>
          <a:prstGeom prst="rect">
            <a:avLst/>
          </a:prstGeom>
        </p:spPr>
      </p:pic>
      <p:pic>
        <p:nvPicPr>
          <p:cNvPr id="6" name="Afbeelding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72159" y="1990365"/>
            <a:ext cx="1985749" cy="4633415"/>
          </a:xfrm>
          <a:prstGeom prst="rect">
            <a:avLst/>
          </a:prstGeom>
        </p:spPr>
      </p:pic>
    </p:spTree>
    <p:extLst>
      <p:ext uri="{BB962C8B-B14F-4D97-AF65-F5344CB8AC3E}">
        <p14:creationId xmlns:p14="http://schemas.microsoft.com/office/powerpoint/2010/main" val="5836915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rije vorm 7"/>
          <p:cNvSpPr/>
          <p:nvPr/>
        </p:nvSpPr>
        <p:spPr>
          <a:xfrm>
            <a:off x="-116775" y="5679112"/>
            <a:ext cx="12308775" cy="164306"/>
          </a:xfrm>
          <a:custGeom>
            <a:avLst/>
            <a:gdLst>
              <a:gd name="connsiteX0" fmla="*/ 14956972 w 14956972"/>
              <a:gd name="connsiteY0" fmla="*/ 163286 h 522515"/>
              <a:gd name="connsiteX1" fmla="*/ 14434457 w 14956972"/>
              <a:gd name="connsiteY1" fmla="*/ 195943 h 522515"/>
              <a:gd name="connsiteX2" fmla="*/ 13781315 w 14956972"/>
              <a:gd name="connsiteY2" fmla="*/ 228600 h 522515"/>
              <a:gd name="connsiteX3" fmla="*/ 12670972 w 14956972"/>
              <a:gd name="connsiteY3" fmla="*/ 359229 h 522515"/>
              <a:gd name="connsiteX4" fmla="*/ 9633857 w 14956972"/>
              <a:gd name="connsiteY4" fmla="*/ 424543 h 522515"/>
              <a:gd name="connsiteX5" fmla="*/ 8621486 w 14956972"/>
              <a:gd name="connsiteY5" fmla="*/ 457200 h 522515"/>
              <a:gd name="connsiteX6" fmla="*/ 7609115 w 14956972"/>
              <a:gd name="connsiteY6" fmla="*/ 522515 h 522515"/>
              <a:gd name="connsiteX7" fmla="*/ 5453743 w 14956972"/>
              <a:gd name="connsiteY7" fmla="*/ 457200 h 522515"/>
              <a:gd name="connsiteX8" fmla="*/ 4376057 w 14956972"/>
              <a:gd name="connsiteY8" fmla="*/ 391886 h 522515"/>
              <a:gd name="connsiteX9" fmla="*/ 3951515 w 14956972"/>
              <a:gd name="connsiteY9" fmla="*/ 359229 h 522515"/>
              <a:gd name="connsiteX10" fmla="*/ 3494315 w 14956972"/>
              <a:gd name="connsiteY10" fmla="*/ 293915 h 522515"/>
              <a:gd name="connsiteX11" fmla="*/ 3102429 w 14956972"/>
              <a:gd name="connsiteY11" fmla="*/ 261258 h 522515"/>
              <a:gd name="connsiteX12" fmla="*/ 2775857 w 14956972"/>
              <a:gd name="connsiteY12" fmla="*/ 228600 h 522515"/>
              <a:gd name="connsiteX13" fmla="*/ 1502229 w 14956972"/>
              <a:gd name="connsiteY13" fmla="*/ 163286 h 522515"/>
              <a:gd name="connsiteX14" fmla="*/ 1371600 w 14956972"/>
              <a:gd name="connsiteY14" fmla="*/ 130629 h 522515"/>
              <a:gd name="connsiteX15" fmla="*/ 326572 w 14956972"/>
              <a:gd name="connsiteY15" fmla="*/ 65315 h 522515"/>
              <a:gd name="connsiteX16" fmla="*/ 228600 w 14956972"/>
              <a:gd name="connsiteY16" fmla="*/ 32658 h 522515"/>
              <a:gd name="connsiteX17" fmla="*/ 0 w 14956972"/>
              <a:gd name="connsiteY17"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956972" h="522515">
                <a:moveTo>
                  <a:pt x="14956972" y="163286"/>
                </a:moveTo>
                <a:lnTo>
                  <a:pt x="14434457" y="195943"/>
                </a:lnTo>
                <a:cubicBezTo>
                  <a:pt x="14216807" y="208035"/>
                  <a:pt x="13998372" y="208502"/>
                  <a:pt x="13781315" y="228600"/>
                </a:cubicBezTo>
                <a:cubicBezTo>
                  <a:pt x="13410235" y="262959"/>
                  <a:pt x="13043224" y="341642"/>
                  <a:pt x="12670972" y="359229"/>
                </a:cubicBezTo>
                <a:cubicBezTo>
                  <a:pt x="11659494" y="407015"/>
                  <a:pt x="10646167" y="400052"/>
                  <a:pt x="9633857" y="424543"/>
                </a:cubicBezTo>
                <a:lnTo>
                  <a:pt x="8621486" y="457200"/>
                </a:lnTo>
                <a:cubicBezTo>
                  <a:pt x="8284029" y="478972"/>
                  <a:pt x="7947274" y="522515"/>
                  <a:pt x="7609115" y="522515"/>
                </a:cubicBezTo>
                <a:cubicBezTo>
                  <a:pt x="6890328" y="522515"/>
                  <a:pt x="6172072" y="482855"/>
                  <a:pt x="5453743" y="457200"/>
                </a:cubicBezTo>
                <a:cubicBezTo>
                  <a:pt x="5229499" y="449191"/>
                  <a:pt x="4622276" y="409473"/>
                  <a:pt x="4376057" y="391886"/>
                </a:cubicBezTo>
                <a:cubicBezTo>
                  <a:pt x="4234486" y="381774"/>
                  <a:pt x="4092579" y="374903"/>
                  <a:pt x="3951515" y="359229"/>
                </a:cubicBezTo>
                <a:cubicBezTo>
                  <a:pt x="3798509" y="342228"/>
                  <a:pt x="3647248" y="311561"/>
                  <a:pt x="3494315" y="293915"/>
                </a:cubicBezTo>
                <a:cubicBezTo>
                  <a:pt x="3364098" y="278890"/>
                  <a:pt x="3232972" y="273126"/>
                  <a:pt x="3102429" y="261258"/>
                </a:cubicBezTo>
                <a:cubicBezTo>
                  <a:pt x="2993478" y="251353"/>
                  <a:pt x="2885089" y="234669"/>
                  <a:pt x="2775857" y="228600"/>
                </a:cubicBezTo>
                <a:cubicBezTo>
                  <a:pt x="992143" y="129504"/>
                  <a:pt x="2606454" y="248226"/>
                  <a:pt x="1502229" y="163286"/>
                </a:cubicBezTo>
                <a:cubicBezTo>
                  <a:pt x="1458686" y="152400"/>
                  <a:pt x="1416032" y="136976"/>
                  <a:pt x="1371600" y="130629"/>
                </a:cubicBezTo>
                <a:cubicBezTo>
                  <a:pt x="1055135" y="85420"/>
                  <a:pt x="609439" y="78173"/>
                  <a:pt x="326572" y="65315"/>
                </a:cubicBezTo>
                <a:cubicBezTo>
                  <a:pt x="293915" y="54429"/>
                  <a:pt x="262355" y="39409"/>
                  <a:pt x="228600" y="32658"/>
                </a:cubicBezTo>
                <a:cubicBezTo>
                  <a:pt x="153121" y="17562"/>
                  <a:pt x="0" y="0"/>
                  <a:pt x="0" y="0"/>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nl-BE">
              <a:solidFill>
                <a:srgbClr val="7F7F7F"/>
              </a:solidFill>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995"/>
            <a:ext cx="8742130" cy="6425916"/>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2210" y="3098923"/>
            <a:ext cx="2284804" cy="3509988"/>
          </a:xfrm>
          <a:prstGeom prst="rect">
            <a:avLst/>
          </a:prstGeom>
        </p:spPr>
      </p:pic>
      <p:pic>
        <p:nvPicPr>
          <p:cNvPr id="7" name="Afbeelding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0" y="2285999"/>
            <a:ext cx="4538609" cy="4322912"/>
          </a:xfrm>
          <a:prstGeom prst="rect">
            <a:avLst/>
          </a:prstGeom>
        </p:spPr>
      </p:pic>
      <p:pic>
        <p:nvPicPr>
          <p:cNvPr id="3" name="Afbeelding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56983" y="2046518"/>
            <a:ext cx="1985749" cy="4633415"/>
          </a:xfrm>
          <a:prstGeom prst="rect">
            <a:avLst/>
          </a:prstGeom>
        </p:spPr>
      </p:pic>
    </p:spTree>
    <p:extLst>
      <p:ext uri="{BB962C8B-B14F-4D97-AF65-F5344CB8AC3E}">
        <p14:creationId xmlns:p14="http://schemas.microsoft.com/office/powerpoint/2010/main" val="16974860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0943" y="1122480"/>
            <a:ext cx="3800169" cy="4613040"/>
          </a:xfrm>
          <a:prstGeom prst="rect">
            <a:avLst/>
          </a:prstGeom>
        </p:spPr>
      </p:pic>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83992" y="624597"/>
            <a:ext cx="1249788" cy="5608806"/>
          </a:xfrm>
          <a:prstGeom prst="rect">
            <a:avLst/>
          </a:prstGeom>
        </p:spPr>
      </p:pic>
    </p:spTree>
    <p:extLst>
      <p:ext uri="{BB962C8B-B14F-4D97-AF65-F5344CB8AC3E}">
        <p14:creationId xmlns:p14="http://schemas.microsoft.com/office/powerpoint/2010/main" val="11083855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68200" y="1266460"/>
            <a:ext cx="1418800" cy="4496505"/>
          </a:xfrm>
          <a:prstGeom prst="rect">
            <a:avLst/>
          </a:prstGeom>
        </p:spPr>
      </p:pic>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457927">
            <a:off x="1658002" y="-1061188"/>
            <a:ext cx="3196241" cy="8158824"/>
          </a:xfrm>
          <a:prstGeom prst="rect">
            <a:avLst/>
          </a:prstGeom>
        </p:spPr>
      </p:pic>
    </p:spTree>
    <p:extLst>
      <p:ext uri="{BB962C8B-B14F-4D97-AF65-F5344CB8AC3E}">
        <p14:creationId xmlns:p14="http://schemas.microsoft.com/office/powerpoint/2010/main" val="26483797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8800" y="281516"/>
            <a:ext cx="4502495" cy="6488890"/>
          </a:xfrm>
          <a:prstGeom prst="rect">
            <a:avLst/>
          </a:prstGeom>
        </p:spPr>
      </p:pic>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169" y="407504"/>
            <a:ext cx="660457" cy="2093141"/>
          </a:xfrm>
          <a:prstGeom prst="rect">
            <a:avLst/>
          </a:prstGeom>
        </p:spPr>
      </p:pic>
      <p:sp>
        <p:nvSpPr>
          <p:cNvPr id="4" name="Tekstvak 3"/>
          <p:cNvSpPr txBox="1"/>
          <p:nvPr/>
        </p:nvSpPr>
        <p:spPr>
          <a:xfrm>
            <a:off x="3469236" y="2268471"/>
            <a:ext cx="1724300" cy="1477328"/>
          </a:xfrm>
          <a:prstGeom prst="rect">
            <a:avLst/>
          </a:prstGeom>
          <a:noFill/>
        </p:spPr>
        <p:txBody>
          <a:bodyPr wrap="none" rtlCol="0">
            <a:spAutoFit/>
          </a:bodyPr>
          <a:lstStyle/>
          <a:p>
            <a:r>
              <a:rPr lang="nl-NL" sz="9000" dirty="0" smtClean="0">
                <a:solidFill>
                  <a:schemeClr val="bg1">
                    <a:lumMod val="50000"/>
                  </a:schemeClr>
                </a:solidFill>
                <a:latin typeface="Arial Black"/>
                <a:cs typeface="Arial Black"/>
              </a:rPr>
              <a:t>40</a:t>
            </a:r>
            <a:endParaRPr lang="nl-NL" sz="9000" dirty="0">
              <a:solidFill>
                <a:schemeClr val="bg1">
                  <a:lumMod val="50000"/>
                </a:schemeClr>
              </a:solidFill>
              <a:latin typeface="Arial Black"/>
              <a:cs typeface="Arial Black"/>
            </a:endParaRPr>
          </a:p>
        </p:txBody>
      </p:sp>
      <p:pic>
        <p:nvPicPr>
          <p:cNvPr id="6" name="Afbeelding 5" descr="druivensuike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76800" y="2784431"/>
            <a:ext cx="1988538" cy="1651000"/>
          </a:xfrm>
          <a:prstGeom prst="rect">
            <a:avLst/>
          </a:prstGeom>
        </p:spPr>
      </p:pic>
      <p:pic>
        <p:nvPicPr>
          <p:cNvPr id="7" name="Afbeelding 6" descr="druif.png"/>
          <p:cNvPicPr>
            <a:picLocks noChangeAspect="1"/>
          </p:cNvPicPr>
          <p:nvPr/>
        </p:nvPicPr>
        <p:blipFill>
          <a:blip r:embed="rId6">
            <a:lum bright="70000" contrast="-70000"/>
            <a:extLst>
              <a:ext uri="{28A0092B-C50C-407E-A947-70E740481C1C}">
                <a14:useLocalDpi xmlns:a14="http://schemas.microsoft.com/office/drawing/2010/main" val="0"/>
              </a:ext>
            </a:extLst>
          </a:blip>
          <a:stretch>
            <a:fillRect/>
          </a:stretch>
        </p:blipFill>
        <p:spPr>
          <a:xfrm>
            <a:off x="9357521" y="3044073"/>
            <a:ext cx="721778" cy="927703"/>
          </a:xfrm>
          <a:prstGeom prst="rect">
            <a:avLst/>
          </a:prstGeom>
        </p:spPr>
      </p:pic>
    </p:spTree>
    <p:extLst>
      <p:ext uri="{BB962C8B-B14F-4D97-AF65-F5344CB8AC3E}">
        <p14:creationId xmlns:p14="http://schemas.microsoft.com/office/powerpoint/2010/main" val="22635100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TotalTime>
  <Words>240</Words>
  <Application>Microsoft Macintosh PowerPoint</Application>
  <PresentationFormat>Aangepast</PresentationFormat>
  <Paragraphs>34</Paragraphs>
  <Slides>12</Slides>
  <Notes>12</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Kantoorthema</vt:lpstr>
      <vt:lpstr>Bas zijn eerste schooldag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 eerste schooldag</dc:title>
  <dc:subject/>
  <dc:creator>Aagje Van Impe</dc:creator>
  <cp:keywords/>
  <dc:description/>
  <cp:lastModifiedBy>Aagje Van Impe</cp:lastModifiedBy>
  <cp:revision>19</cp:revision>
  <dcterms:created xsi:type="dcterms:W3CDTF">2015-09-04T11:29:54Z</dcterms:created>
  <dcterms:modified xsi:type="dcterms:W3CDTF">2015-11-10T21:21:44Z</dcterms:modified>
  <cp:category/>
</cp:coreProperties>
</file>